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/>
    <p:restoredTop sz="94680"/>
  </p:normalViewPr>
  <p:slideViewPr>
    <p:cSldViewPr snapToGrid="0">
      <p:cViewPr>
        <p:scale>
          <a:sx n="82" d="100"/>
          <a:sy n="82" d="100"/>
        </p:scale>
        <p:origin x="1616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305-5BD0-8278-1764-AE3EC9E9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02214-0999-68AA-7E84-1FCDBD39D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AE9E-8D3F-B341-2883-2DEB84D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CAC0-6DB2-FDF7-EC68-4D64EE4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06D-656A-9388-60EC-0F9AD40C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6A0E-2D0C-7D55-8A31-B287BBE5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FF4AA-5790-EF38-0F89-592CDB56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08B49-0B3E-CCFD-EE19-66B736BA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4620-2E79-6D0A-25AA-D512890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59C1-2318-1334-0152-3C3C5DCA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888A-8F39-4B5A-00B8-45D06BBD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981F7-008E-28DA-77D5-EC65B9EF5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FA464-C7E9-F84C-F97C-D8E50E9D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33-8087-5D49-4221-B663732E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64B6-B8C8-5BC5-412E-01374C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6328-83CA-B106-8BC5-32258806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5716-6433-2DCA-9879-FDD73460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8F1F-B40C-D85E-A9C3-2C420A81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5A230-AD70-A63C-162C-536ADCC7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B711-6C73-5207-13D9-3545E6C4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EA8-2628-84BC-C8BB-D2AAD7F1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78BD-6193-7CBD-EF11-E620D875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7BFD-0512-BE12-F404-0BA43EF5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F334-74A3-F1FA-C6CE-2A53654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4604-B2C0-E9A5-F77F-6617C0D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D52C-0C67-D6FD-285E-7CFA7F6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9D1-95E8-69EC-5156-38FE8F8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4E50F-ADA8-7B89-27ED-00B5297C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2708-960C-8243-8AC4-2DA0CCA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E2A7-2A14-D272-7BAC-911EE9B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DAB1-6C66-0DF5-44BF-19445F98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EC5F-D017-9DAD-EEDD-D1FC3DE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7832-1C3D-EA30-AB2B-B540069ED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96F8-AC55-F682-5C50-A13F7CFB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6BF3F-1374-C3CC-4CB6-77863AE4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B10C7-D43B-E6C8-198A-AB0F2F34F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85A58-351C-59AD-3C8B-52FFC93D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8676-7C33-8269-F5AC-098E73B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CBE94-33EC-3610-2453-BA0F608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B80-4545-C56B-CF11-CF77225D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45CCB-C554-D84A-1AA8-114B8CE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E09C-4840-60BE-258B-BDF5066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A5B1B-1813-45BA-30CD-7E51300F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B4CB1-F78C-8A3A-4FD7-07BDCC0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67B6-7CB0-9444-5C2F-E2A0B2B1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9F5A-713E-23B4-5B8E-89F321CF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94B5-AB16-ABFC-32A9-2C47B9E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650B-A67A-05E7-C4FF-AA3A5B53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9BB86-6F3E-59D2-02B1-705C353BC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A354-4983-6B37-0556-367D1E4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C1A-3E79-E4F0-1563-E9B1E519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324-0759-5ABE-8A0D-047AAC7D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9B61-F61F-910B-B9C8-9B81725F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46BC1-619C-4933-BF48-4C88BD78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0DBD1-044D-A342-4174-C0AD1C67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377B8-5D6F-17A5-3CD1-E7BA0D4D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DBA6-AD7D-3D7B-33FC-9A73ACF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4EB7-D1AE-1D4B-540D-44F7ACC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7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7880A-F723-03F1-8BDD-929C75F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7605-DCBC-92BD-C4C3-3A2F9371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C2C3-9F96-ADB6-7E84-8BA5A4617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0AAA-BD27-9F41-9DE3-B1B1EEBCF84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8A8AA-6F8B-009E-D6F0-A533438AF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2447-B2CF-AEB2-467D-0E542B675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5037B-F15E-6149-80B4-871DEBBB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E55-AC91-C432-69B6-2CC1AA913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UGAiForge</a:t>
            </a:r>
            <a:r>
              <a:rPr lang="zh-CN" altLang="en-US" dirty="0"/>
              <a:t> </a:t>
            </a:r>
            <a:br>
              <a:rPr lang="en-AU" altLang="zh-CN" dirty="0"/>
            </a:br>
            <a:r>
              <a:rPr lang="en-AU" altLang="zh-CN" dirty="0"/>
              <a:t>Acceptance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85013-C1FC-EC0C-BDF4-094844CE9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43858-6D49-1FC4-4F4C-30C2B84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130010"/>
            <a:ext cx="9991492" cy="645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B6AC5-3760-060C-69BA-20F2389D5285}"/>
              </a:ext>
            </a:extLst>
          </p:cNvPr>
          <p:cNvSpPr txBox="1"/>
          <p:nvPr/>
        </p:nvSpPr>
        <p:spPr>
          <a:xfrm>
            <a:off x="6523464" y="3980986"/>
            <a:ext cx="594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sure to permanently delete STORM- Article</a:t>
            </a:r>
            <a:r>
              <a:rPr lang="zh-CN" altLang="en-US" dirty="0"/>
              <a:t> </a:t>
            </a:r>
            <a:r>
              <a:rPr lang="en-AU" altLang="zh-CN" dirty="0"/>
              <a:t>Writer?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4401B-8B23-F219-0595-2302E9A0F87F}"/>
              </a:ext>
            </a:extLst>
          </p:cNvPr>
          <p:cNvSpPr txBox="1"/>
          <p:nvPr/>
        </p:nvSpPr>
        <p:spPr>
          <a:xfrm>
            <a:off x="6523463" y="4490225"/>
            <a:ext cx="584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Caution: This action will permanently remove the project!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EE6F6-CB1F-15E8-3A86-45546EDEDE42}"/>
              </a:ext>
            </a:extLst>
          </p:cNvPr>
          <p:cNvSpPr txBox="1"/>
          <p:nvPr/>
        </p:nvSpPr>
        <p:spPr>
          <a:xfrm>
            <a:off x="5594195" y="5031176"/>
            <a:ext cx="595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rgbClr val="FF0000"/>
                </a:solidFill>
              </a:rPr>
              <a:t>所有删除提示框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AU" dirty="0" err="1">
                <a:solidFill>
                  <a:srgbClr val="FF0000"/>
                </a:solidFill>
              </a:rPr>
              <a:t>缺省应该是Cancel</a:t>
            </a:r>
            <a:r>
              <a:rPr lang="en-AU" dirty="0">
                <a:solidFill>
                  <a:srgbClr val="FF0000"/>
                </a:solidFill>
              </a:rPr>
              <a:t> button</a:t>
            </a:r>
            <a:r>
              <a:rPr lang="zh-CN" altLang="en-US" dirty="0">
                <a:solidFill>
                  <a:srgbClr val="FF0000"/>
                </a:solidFill>
              </a:rPr>
              <a:t>，不是</a:t>
            </a:r>
            <a:r>
              <a:rPr lang="en-US" altLang="zh-CN" dirty="0">
                <a:solidFill>
                  <a:srgbClr val="FF0000"/>
                </a:solidFill>
              </a:rPr>
              <a:t>Delete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3151-216B-2279-DCFF-99937C972C10}"/>
              </a:ext>
            </a:extLst>
          </p:cNvPr>
          <p:cNvSpPr txBox="1"/>
          <p:nvPr/>
        </p:nvSpPr>
        <p:spPr>
          <a:xfrm>
            <a:off x="6445404" y="35417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更新一下提醒信息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D5D59-CC6D-4D1B-39D1-9EFB4C6C76C8}"/>
              </a:ext>
            </a:extLst>
          </p:cNvPr>
          <p:cNvSpPr txBox="1"/>
          <p:nvPr/>
        </p:nvSpPr>
        <p:spPr>
          <a:xfrm>
            <a:off x="5562482" y="5478129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叹号应该是一个大的和两行文字等高的红色icon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01F56-7B04-3585-133A-36EA1EB6633F}"/>
              </a:ext>
            </a:extLst>
          </p:cNvPr>
          <p:cNvSpPr txBox="1"/>
          <p:nvPr/>
        </p:nvSpPr>
        <p:spPr>
          <a:xfrm>
            <a:off x="5594195" y="1501500"/>
            <a:ext cx="673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更新项目名或version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</a:t>
            </a:r>
            <a:r>
              <a:rPr lang="zh-CN" altLang="en-US" dirty="0">
                <a:solidFill>
                  <a:srgbClr val="FF0000"/>
                </a:solidFill>
              </a:rPr>
              <a:t>，提示中“</a:t>
            </a:r>
            <a:r>
              <a:rPr lang="en-US" altLang="zh-CN" dirty="0">
                <a:solidFill>
                  <a:srgbClr val="FF0000"/>
                </a:solidFill>
              </a:rPr>
              <a:t>success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AU" dirty="0">
                <a:solidFill>
                  <a:srgbClr val="FF0000"/>
                </a:solidFill>
              </a:rPr>
              <a:t>应该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successfully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D6019-E4DF-4AF9-DA5C-44ED57EA5282}"/>
              </a:ext>
            </a:extLst>
          </p:cNvPr>
          <p:cNvSpPr txBox="1"/>
          <p:nvPr/>
        </p:nvSpPr>
        <p:spPr>
          <a:xfrm>
            <a:off x="3468344" y="1046359"/>
            <a:ext cx="784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编辑项目名或version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tag后如何完成编辑</a:t>
            </a:r>
            <a:r>
              <a:rPr lang="zh-CN" altLang="en-US" dirty="0">
                <a:solidFill>
                  <a:srgbClr val="FF0000"/>
                </a:solidFill>
              </a:rPr>
              <a:t>？现在只能</a:t>
            </a:r>
            <a:r>
              <a:rPr lang="en-US" altLang="zh-CN" dirty="0">
                <a:solidFill>
                  <a:srgbClr val="FF0000"/>
                </a:solidFill>
              </a:rPr>
              <a:t>esc</a:t>
            </a:r>
            <a:r>
              <a:rPr lang="zh-CN" altLang="en-US" dirty="0">
                <a:solidFill>
                  <a:srgbClr val="FF0000"/>
                </a:solidFill>
              </a:rPr>
              <a:t>退出，使用不直观。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1062E-C5DB-BD9A-6665-256DF32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6759"/>
            <a:ext cx="4782305" cy="309133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1980D52-4A59-AE43-6190-B3F2FC6450D9}"/>
              </a:ext>
            </a:extLst>
          </p:cNvPr>
          <p:cNvSpPr/>
          <p:nvPr/>
        </p:nvSpPr>
        <p:spPr>
          <a:xfrm>
            <a:off x="2156977" y="1615701"/>
            <a:ext cx="1159726" cy="267630"/>
          </a:xfrm>
          <a:custGeom>
            <a:avLst/>
            <a:gdLst>
              <a:gd name="connsiteX0" fmla="*/ 724829 w 1728611"/>
              <a:gd name="connsiteY0" fmla="*/ 89210 h 501805"/>
              <a:gd name="connsiteX1" fmla="*/ 635619 w 1728611"/>
              <a:gd name="connsiteY1" fmla="*/ 100361 h 501805"/>
              <a:gd name="connsiteX2" fmla="*/ 390293 w 1728611"/>
              <a:gd name="connsiteY2" fmla="*/ 122664 h 501805"/>
              <a:gd name="connsiteX3" fmla="*/ 356839 w 1728611"/>
              <a:gd name="connsiteY3" fmla="*/ 133815 h 501805"/>
              <a:gd name="connsiteX4" fmla="*/ 312234 w 1728611"/>
              <a:gd name="connsiteY4" fmla="*/ 144966 h 501805"/>
              <a:gd name="connsiteX5" fmla="*/ 223024 w 1728611"/>
              <a:gd name="connsiteY5" fmla="*/ 189571 h 501805"/>
              <a:gd name="connsiteX6" fmla="*/ 189571 w 1728611"/>
              <a:gd name="connsiteY6" fmla="*/ 200722 h 501805"/>
              <a:gd name="connsiteX7" fmla="*/ 66907 w 1728611"/>
              <a:gd name="connsiteY7" fmla="*/ 267629 h 501805"/>
              <a:gd name="connsiteX8" fmla="*/ 0 w 1728611"/>
              <a:gd name="connsiteY8" fmla="*/ 301083 h 501805"/>
              <a:gd name="connsiteX9" fmla="*/ 22302 w 1728611"/>
              <a:gd name="connsiteY9" fmla="*/ 356839 h 501805"/>
              <a:gd name="connsiteX10" fmla="*/ 100361 w 1728611"/>
              <a:gd name="connsiteY10" fmla="*/ 412595 h 501805"/>
              <a:gd name="connsiteX11" fmla="*/ 156117 w 1728611"/>
              <a:gd name="connsiteY11" fmla="*/ 457200 h 501805"/>
              <a:gd name="connsiteX12" fmla="*/ 189571 w 1728611"/>
              <a:gd name="connsiteY12" fmla="*/ 468351 h 501805"/>
              <a:gd name="connsiteX13" fmla="*/ 234175 w 1728611"/>
              <a:gd name="connsiteY13" fmla="*/ 490654 h 501805"/>
              <a:gd name="connsiteX14" fmla="*/ 323385 w 1728611"/>
              <a:gd name="connsiteY14" fmla="*/ 501805 h 501805"/>
              <a:gd name="connsiteX15" fmla="*/ 1081668 w 1728611"/>
              <a:gd name="connsiteY15" fmla="*/ 490654 h 501805"/>
              <a:gd name="connsiteX16" fmla="*/ 1170878 w 1728611"/>
              <a:gd name="connsiteY16" fmla="*/ 468351 h 501805"/>
              <a:gd name="connsiteX17" fmla="*/ 1215483 w 1728611"/>
              <a:gd name="connsiteY17" fmla="*/ 457200 h 501805"/>
              <a:gd name="connsiteX18" fmla="*/ 1260088 w 1728611"/>
              <a:gd name="connsiteY18" fmla="*/ 446049 h 501805"/>
              <a:gd name="connsiteX19" fmla="*/ 1293541 w 1728611"/>
              <a:gd name="connsiteY19" fmla="*/ 423747 h 501805"/>
              <a:gd name="connsiteX20" fmla="*/ 1382751 w 1728611"/>
              <a:gd name="connsiteY20" fmla="*/ 401444 h 501805"/>
              <a:gd name="connsiteX21" fmla="*/ 1427356 w 1728611"/>
              <a:gd name="connsiteY21" fmla="*/ 390293 h 501805"/>
              <a:gd name="connsiteX22" fmla="*/ 1460810 w 1728611"/>
              <a:gd name="connsiteY22" fmla="*/ 379142 h 501805"/>
              <a:gd name="connsiteX23" fmla="*/ 1550019 w 1728611"/>
              <a:gd name="connsiteY23" fmla="*/ 356839 h 501805"/>
              <a:gd name="connsiteX24" fmla="*/ 1639229 w 1728611"/>
              <a:gd name="connsiteY24" fmla="*/ 312234 h 501805"/>
              <a:gd name="connsiteX25" fmla="*/ 1706136 w 1728611"/>
              <a:gd name="connsiteY25" fmla="*/ 278781 h 501805"/>
              <a:gd name="connsiteX26" fmla="*/ 1728439 w 1728611"/>
              <a:gd name="connsiteY26" fmla="*/ 256478 h 501805"/>
              <a:gd name="connsiteX27" fmla="*/ 1694985 w 1728611"/>
              <a:gd name="connsiteY27" fmla="*/ 223025 h 501805"/>
              <a:gd name="connsiteX28" fmla="*/ 1639229 w 1728611"/>
              <a:gd name="connsiteY28" fmla="*/ 189571 h 501805"/>
              <a:gd name="connsiteX29" fmla="*/ 1594624 w 1728611"/>
              <a:gd name="connsiteY29" fmla="*/ 156117 h 501805"/>
              <a:gd name="connsiteX30" fmla="*/ 1550019 w 1728611"/>
              <a:gd name="connsiteY30" fmla="*/ 133815 h 501805"/>
              <a:gd name="connsiteX31" fmla="*/ 1494263 w 1728611"/>
              <a:gd name="connsiteY31" fmla="*/ 100361 h 501805"/>
              <a:gd name="connsiteX32" fmla="*/ 1315844 w 1728611"/>
              <a:gd name="connsiteY32" fmla="*/ 33454 h 501805"/>
              <a:gd name="connsiteX33" fmla="*/ 1248936 w 1728611"/>
              <a:gd name="connsiteY33" fmla="*/ 22303 h 501805"/>
              <a:gd name="connsiteX34" fmla="*/ 1115122 w 1728611"/>
              <a:gd name="connsiteY34" fmla="*/ 0 h 501805"/>
              <a:gd name="connsiteX35" fmla="*/ 802888 w 1728611"/>
              <a:gd name="connsiteY35" fmla="*/ 11151 h 501805"/>
              <a:gd name="connsiteX36" fmla="*/ 702527 w 1728611"/>
              <a:gd name="connsiteY36" fmla="*/ 33454 h 501805"/>
              <a:gd name="connsiteX37" fmla="*/ 669073 w 1728611"/>
              <a:gd name="connsiteY37" fmla="*/ 44605 h 501805"/>
              <a:gd name="connsiteX38" fmla="*/ 613317 w 1728611"/>
              <a:gd name="connsiteY38" fmla="*/ 55756 h 501805"/>
              <a:gd name="connsiteX39" fmla="*/ 568712 w 1728611"/>
              <a:gd name="connsiteY39" fmla="*/ 66907 h 501805"/>
              <a:gd name="connsiteX40" fmla="*/ 535258 w 1728611"/>
              <a:gd name="connsiteY40" fmla="*/ 8921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8611" h="501805">
                <a:moveTo>
                  <a:pt x="724829" y="89210"/>
                </a:moveTo>
                <a:cubicBezTo>
                  <a:pt x="695092" y="92927"/>
                  <a:pt x="665452" y="97520"/>
                  <a:pt x="635619" y="100361"/>
                </a:cubicBezTo>
                <a:cubicBezTo>
                  <a:pt x="251247" y="136967"/>
                  <a:pt x="681783" y="90274"/>
                  <a:pt x="390293" y="122664"/>
                </a:cubicBezTo>
                <a:cubicBezTo>
                  <a:pt x="379142" y="126381"/>
                  <a:pt x="368141" y="130586"/>
                  <a:pt x="356839" y="133815"/>
                </a:cubicBezTo>
                <a:cubicBezTo>
                  <a:pt x="342103" y="138025"/>
                  <a:pt x="326381" y="139071"/>
                  <a:pt x="312234" y="144966"/>
                </a:cubicBezTo>
                <a:cubicBezTo>
                  <a:pt x="281545" y="157753"/>
                  <a:pt x="252761" y="174703"/>
                  <a:pt x="223024" y="189571"/>
                </a:cubicBezTo>
                <a:cubicBezTo>
                  <a:pt x="212511" y="194828"/>
                  <a:pt x="200722" y="197005"/>
                  <a:pt x="189571" y="200722"/>
                </a:cubicBezTo>
                <a:cubicBezTo>
                  <a:pt x="148849" y="227871"/>
                  <a:pt x="117514" y="250759"/>
                  <a:pt x="66907" y="267629"/>
                </a:cubicBezTo>
                <a:cubicBezTo>
                  <a:pt x="20739" y="283019"/>
                  <a:pt x="43233" y="272261"/>
                  <a:pt x="0" y="301083"/>
                </a:cubicBezTo>
                <a:cubicBezTo>
                  <a:pt x="7434" y="319668"/>
                  <a:pt x="10292" y="340825"/>
                  <a:pt x="22302" y="356839"/>
                </a:cubicBezTo>
                <a:cubicBezTo>
                  <a:pt x="34078" y="372540"/>
                  <a:pt x="82848" y="398584"/>
                  <a:pt x="100361" y="412595"/>
                </a:cubicBezTo>
                <a:cubicBezTo>
                  <a:pt x="134938" y="440257"/>
                  <a:pt x="110348" y="434316"/>
                  <a:pt x="156117" y="457200"/>
                </a:cubicBezTo>
                <a:cubicBezTo>
                  <a:pt x="166631" y="462457"/>
                  <a:pt x="178767" y="463721"/>
                  <a:pt x="189571" y="468351"/>
                </a:cubicBezTo>
                <a:cubicBezTo>
                  <a:pt x="204850" y="474899"/>
                  <a:pt x="218048" y="486622"/>
                  <a:pt x="234175" y="490654"/>
                </a:cubicBezTo>
                <a:cubicBezTo>
                  <a:pt x="263248" y="497922"/>
                  <a:pt x="293648" y="498088"/>
                  <a:pt x="323385" y="501805"/>
                </a:cubicBezTo>
                <a:cubicBezTo>
                  <a:pt x="576146" y="498088"/>
                  <a:pt x="829076" y="500625"/>
                  <a:pt x="1081668" y="490654"/>
                </a:cubicBezTo>
                <a:cubicBezTo>
                  <a:pt x="1112296" y="489445"/>
                  <a:pt x="1141141" y="475785"/>
                  <a:pt x="1170878" y="468351"/>
                </a:cubicBezTo>
                <a:lnTo>
                  <a:pt x="1215483" y="457200"/>
                </a:lnTo>
                <a:lnTo>
                  <a:pt x="1260088" y="446049"/>
                </a:lnTo>
                <a:cubicBezTo>
                  <a:pt x="1271239" y="438615"/>
                  <a:pt x="1280946" y="428327"/>
                  <a:pt x="1293541" y="423747"/>
                </a:cubicBezTo>
                <a:cubicBezTo>
                  <a:pt x="1322347" y="413272"/>
                  <a:pt x="1353014" y="408878"/>
                  <a:pt x="1382751" y="401444"/>
                </a:cubicBezTo>
                <a:lnTo>
                  <a:pt x="1427356" y="390293"/>
                </a:lnTo>
                <a:cubicBezTo>
                  <a:pt x="1438760" y="387442"/>
                  <a:pt x="1449470" y="382235"/>
                  <a:pt x="1460810" y="379142"/>
                </a:cubicBezTo>
                <a:cubicBezTo>
                  <a:pt x="1490381" y="371077"/>
                  <a:pt x="1522603" y="370547"/>
                  <a:pt x="1550019" y="356839"/>
                </a:cubicBezTo>
                <a:cubicBezTo>
                  <a:pt x="1579756" y="341971"/>
                  <a:pt x="1611566" y="330676"/>
                  <a:pt x="1639229" y="312234"/>
                </a:cubicBezTo>
                <a:cubicBezTo>
                  <a:pt x="1682463" y="283412"/>
                  <a:pt x="1659969" y="294170"/>
                  <a:pt x="1706136" y="278781"/>
                </a:cubicBezTo>
                <a:cubicBezTo>
                  <a:pt x="1713570" y="271347"/>
                  <a:pt x="1730501" y="266788"/>
                  <a:pt x="1728439" y="256478"/>
                </a:cubicBezTo>
                <a:cubicBezTo>
                  <a:pt x="1725346" y="241014"/>
                  <a:pt x="1707601" y="232487"/>
                  <a:pt x="1694985" y="223025"/>
                </a:cubicBezTo>
                <a:cubicBezTo>
                  <a:pt x="1677646" y="210021"/>
                  <a:pt x="1657263" y="201594"/>
                  <a:pt x="1639229" y="189571"/>
                </a:cubicBezTo>
                <a:cubicBezTo>
                  <a:pt x="1623765" y="179262"/>
                  <a:pt x="1610384" y="165967"/>
                  <a:pt x="1594624" y="156117"/>
                </a:cubicBezTo>
                <a:cubicBezTo>
                  <a:pt x="1580528" y="147307"/>
                  <a:pt x="1564550" y="141888"/>
                  <a:pt x="1550019" y="133815"/>
                </a:cubicBezTo>
                <a:cubicBezTo>
                  <a:pt x="1531072" y="123289"/>
                  <a:pt x="1513904" y="109527"/>
                  <a:pt x="1494263" y="100361"/>
                </a:cubicBezTo>
                <a:cubicBezTo>
                  <a:pt x="1470647" y="89340"/>
                  <a:pt x="1356299" y="43568"/>
                  <a:pt x="1315844" y="33454"/>
                </a:cubicBezTo>
                <a:cubicBezTo>
                  <a:pt x="1293909" y="27970"/>
                  <a:pt x="1271182" y="26348"/>
                  <a:pt x="1248936" y="22303"/>
                </a:cubicBezTo>
                <a:cubicBezTo>
                  <a:pt x="1129343" y="558"/>
                  <a:pt x="1264727" y="21372"/>
                  <a:pt x="1115122" y="0"/>
                </a:cubicBezTo>
                <a:cubicBezTo>
                  <a:pt x="1011044" y="3717"/>
                  <a:pt x="906842" y="4851"/>
                  <a:pt x="802888" y="11151"/>
                </a:cubicBezTo>
                <a:cubicBezTo>
                  <a:pt x="788301" y="12035"/>
                  <a:pt x="720078" y="28439"/>
                  <a:pt x="702527" y="33454"/>
                </a:cubicBezTo>
                <a:cubicBezTo>
                  <a:pt x="691225" y="36683"/>
                  <a:pt x="680477" y="41754"/>
                  <a:pt x="669073" y="44605"/>
                </a:cubicBezTo>
                <a:cubicBezTo>
                  <a:pt x="650685" y="49202"/>
                  <a:pt x="631819" y="51645"/>
                  <a:pt x="613317" y="55756"/>
                </a:cubicBezTo>
                <a:cubicBezTo>
                  <a:pt x="598356" y="59081"/>
                  <a:pt x="583580" y="63190"/>
                  <a:pt x="568712" y="66907"/>
                </a:cubicBezTo>
                <a:lnTo>
                  <a:pt x="535258" y="8921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2A8AD-FF9E-A309-9854-B63A0D2B769C}"/>
              </a:ext>
            </a:extLst>
          </p:cNvPr>
          <p:cNvSpPr txBox="1"/>
          <p:nvPr/>
        </p:nvSpPr>
        <p:spPr>
          <a:xfrm>
            <a:off x="6298684" y="2531767"/>
            <a:ext cx="7131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第一次把owner改成其他role，没有出错提示</a:t>
            </a:r>
            <a:r>
              <a:rPr lang="zh-CN" altLang="en-US" dirty="0"/>
              <a:t>。</a:t>
            </a:r>
            <a:endParaRPr lang="en-AU" altLang="zh-CN" dirty="0"/>
          </a:p>
          <a:p>
            <a:r>
              <a:rPr lang="zh-CN" altLang="en-AU" dirty="0"/>
              <a:t>点</a:t>
            </a:r>
            <a:r>
              <a:rPr lang="en-US" altLang="zh-CN" dirty="0"/>
              <a:t>Add a member</a:t>
            </a:r>
            <a:r>
              <a:rPr lang="zh-CN" altLang="en-US" dirty="0"/>
              <a:t>，出错提示“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AU" altLang="zh-CN" dirty="0"/>
              <a:t>request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改回</a:t>
            </a:r>
            <a:r>
              <a:rPr lang="en-US" altLang="zh-CN" dirty="0"/>
              <a:t>owner</a:t>
            </a:r>
            <a:r>
              <a:rPr lang="zh-CN" altLang="en-US" dirty="0"/>
              <a:t>，会出错“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AU" altLang="zh-CN" dirty="0"/>
              <a:t>exception. Please contact administrator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zh-CN" altLang="en-US" dirty="0"/>
              <a:t>再改成其他</a:t>
            </a:r>
            <a:r>
              <a:rPr lang="en-US" altLang="zh-CN" dirty="0"/>
              <a:t>role</a:t>
            </a:r>
            <a:r>
              <a:rPr lang="zh-CN" altLang="en-US" dirty="0"/>
              <a:t>，会出提示“</a:t>
            </a:r>
            <a:r>
              <a:rPr lang="en-US" altLang="zh-CN" dirty="0"/>
              <a:t>Bad request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EC43E-03D3-6191-4335-FB12A180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3" y="3623707"/>
            <a:ext cx="5919439" cy="3826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CCCFB-2B41-7B26-A92F-AB60491A8973}"/>
              </a:ext>
            </a:extLst>
          </p:cNvPr>
          <p:cNvSpPr txBox="1"/>
          <p:nvPr/>
        </p:nvSpPr>
        <p:spPr>
          <a:xfrm>
            <a:off x="6096000" y="1103185"/>
            <a:ext cx="37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应该禁止把唯一owner改成其他role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07149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418A1-F36F-13F3-6FB3-676C1227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59515"/>
            <a:ext cx="10848814" cy="701280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B7371ED-CCED-3F82-1EB4-85BA7C633974}"/>
              </a:ext>
            </a:extLst>
          </p:cNvPr>
          <p:cNvSpPr/>
          <p:nvPr/>
        </p:nvSpPr>
        <p:spPr>
          <a:xfrm>
            <a:off x="4695064" y="2030278"/>
            <a:ext cx="1907214" cy="480447"/>
          </a:xfrm>
          <a:custGeom>
            <a:avLst/>
            <a:gdLst>
              <a:gd name="connsiteX0" fmla="*/ 791336 w 1907214"/>
              <a:gd name="connsiteY0" fmla="*/ 30997 h 480447"/>
              <a:gd name="connsiteX1" fmla="*/ 186902 w 1907214"/>
              <a:gd name="connsiteY1" fmla="*/ 61993 h 480447"/>
              <a:gd name="connsiteX2" fmla="*/ 124909 w 1907214"/>
              <a:gd name="connsiteY2" fmla="*/ 77491 h 480447"/>
              <a:gd name="connsiteX3" fmla="*/ 31919 w 1907214"/>
              <a:gd name="connsiteY3" fmla="*/ 108488 h 480447"/>
              <a:gd name="connsiteX4" fmla="*/ 922 w 1907214"/>
              <a:gd name="connsiteY4" fmla="*/ 154983 h 480447"/>
              <a:gd name="connsiteX5" fmla="*/ 16421 w 1907214"/>
              <a:gd name="connsiteY5" fmla="*/ 278969 h 480447"/>
              <a:gd name="connsiteX6" fmla="*/ 47417 w 1907214"/>
              <a:gd name="connsiteY6" fmla="*/ 325464 h 480447"/>
              <a:gd name="connsiteX7" fmla="*/ 171404 w 1907214"/>
              <a:gd name="connsiteY7" fmla="*/ 418454 h 480447"/>
              <a:gd name="connsiteX8" fmla="*/ 264394 w 1907214"/>
              <a:gd name="connsiteY8" fmla="*/ 449451 h 480447"/>
              <a:gd name="connsiteX9" fmla="*/ 310889 w 1907214"/>
              <a:gd name="connsiteY9" fmla="*/ 464949 h 480447"/>
              <a:gd name="connsiteX10" fmla="*/ 403878 w 1907214"/>
              <a:gd name="connsiteY10" fmla="*/ 480447 h 480447"/>
              <a:gd name="connsiteX11" fmla="*/ 806834 w 1907214"/>
              <a:gd name="connsiteY11" fmla="*/ 464949 h 480447"/>
              <a:gd name="connsiteX12" fmla="*/ 961817 w 1907214"/>
              <a:gd name="connsiteY12" fmla="*/ 433953 h 480447"/>
              <a:gd name="connsiteX13" fmla="*/ 1039309 w 1907214"/>
              <a:gd name="connsiteY13" fmla="*/ 418454 h 480447"/>
              <a:gd name="connsiteX14" fmla="*/ 1101302 w 1907214"/>
              <a:gd name="connsiteY14" fmla="*/ 402956 h 480447"/>
              <a:gd name="connsiteX15" fmla="*/ 1333777 w 1907214"/>
              <a:gd name="connsiteY15" fmla="*/ 356461 h 480447"/>
              <a:gd name="connsiteX16" fmla="*/ 1380272 w 1907214"/>
              <a:gd name="connsiteY16" fmla="*/ 340963 h 480447"/>
              <a:gd name="connsiteX17" fmla="*/ 1442265 w 1907214"/>
              <a:gd name="connsiteY17" fmla="*/ 309966 h 480447"/>
              <a:gd name="connsiteX18" fmla="*/ 1519756 w 1907214"/>
              <a:gd name="connsiteY18" fmla="*/ 294468 h 480447"/>
              <a:gd name="connsiteX19" fmla="*/ 1566251 w 1907214"/>
              <a:gd name="connsiteY19" fmla="*/ 263471 h 480447"/>
              <a:gd name="connsiteX20" fmla="*/ 1628244 w 1907214"/>
              <a:gd name="connsiteY20" fmla="*/ 247973 h 480447"/>
              <a:gd name="connsiteX21" fmla="*/ 1674739 w 1907214"/>
              <a:gd name="connsiteY21" fmla="*/ 232475 h 480447"/>
              <a:gd name="connsiteX22" fmla="*/ 1767729 w 1907214"/>
              <a:gd name="connsiteY22" fmla="*/ 170481 h 480447"/>
              <a:gd name="connsiteX23" fmla="*/ 1814224 w 1907214"/>
              <a:gd name="connsiteY23" fmla="*/ 139485 h 480447"/>
              <a:gd name="connsiteX24" fmla="*/ 1907214 w 1907214"/>
              <a:gd name="connsiteY24" fmla="*/ 61993 h 480447"/>
              <a:gd name="connsiteX25" fmla="*/ 1845221 w 1907214"/>
              <a:gd name="connsiteY25" fmla="*/ 46495 h 480447"/>
              <a:gd name="connsiteX26" fmla="*/ 1798726 w 1907214"/>
              <a:gd name="connsiteY26" fmla="*/ 30997 h 480447"/>
              <a:gd name="connsiteX27" fmla="*/ 1519756 w 1907214"/>
              <a:gd name="connsiteY27" fmla="*/ 0 h 480447"/>
              <a:gd name="connsiteX28" fmla="*/ 667350 w 1907214"/>
              <a:gd name="connsiteY28" fmla="*/ 15498 h 480447"/>
              <a:gd name="connsiteX29" fmla="*/ 496868 w 1907214"/>
              <a:gd name="connsiteY29" fmla="*/ 46495 h 480447"/>
              <a:gd name="connsiteX30" fmla="*/ 465872 w 1907214"/>
              <a:gd name="connsiteY30" fmla="*/ 61993 h 48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07214" h="480447">
                <a:moveTo>
                  <a:pt x="791336" y="30997"/>
                </a:moveTo>
                <a:cubicBezTo>
                  <a:pt x="486373" y="74562"/>
                  <a:pt x="867601" y="24177"/>
                  <a:pt x="186902" y="61993"/>
                </a:cubicBezTo>
                <a:cubicBezTo>
                  <a:pt x="165635" y="63175"/>
                  <a:pt x="145311" y="71370"/>
                  <a:pt x="124909" y="77491"/>
                </a:cubicBezTo>
                <a:cubicBezTo>
                  <a:pt x="93614" y="86880"/>
                  <a:pt x="31919" y="108488"/>
                  <a:pt x="31919" y="108488"/>
                </a:cubicBezTo>
                <a:cubicBezTo>
                  <a:pt x="21587" y="123986"/>
                  <a:pt x="2608" y="136433"/>
                  <a:pt x="922" y="154983"/>
                </a:cubicBezTo>
                <a:cubicBezTo>
                  <a:pt x="-2849" y="196462"/>
                  <a:pt x="5462" y="238786"/>
                  <a:pt x="16421" y="278969"/>
                </a:cubicBezTo>
                <a:cubicBezTo>
                  <a:pt x="21322" y="296939"/>
                  <a:pt x="33572" y="313003"/>
                  <a:pt x="47417" y="325464"/>
                </a:cubicBezTo>
                <a:cubicBezTo>
                  <a:pt x="85816" y="360024"/>
                  <a:pt x="122394" y="402117"/>
                  <a:pt x="171404" y="418454"/>
                </a:cubicBezTo>
                <a:lnTo>
                  <a:pt x="264394" y="449451"/>
                </a:lnTo>
                <a:cubicBezTo>
                  <a:pt x="279892" y="454617"/>
                  <a:pt x="294775" y="462263"/>
                  <a:pt x="310889" y="464949"/>
                </a:cubicBezTo>
                <a:lnTo>
                  <a:pt x="403878" y="480447"/>
                </a:lnTo>
                <a:cubicBezTo>
                  <a:pt x="538197" y="475281"/>
                  <a:pt x="672880" y="476112"/>
                  <a:pt x="806834" y="464949"/>
                </a:cubicBezTo>
                <a:cubicBezTo>
                  <a:pt x="859336" y="460574"/>
                  <a:pt x="910156" y="444285"/>
                  <a:pt x="961817" y="433953"/>
                </a:cubicBezTo>
                <a:cubicBezTo>
                  <a:pt x="987648" y="428787"/>
                  <a:pt x="1013753" y="424843"/>
                  <a:pt x="1039309" y="418454"/>
                </a:cubicBezTo>
                <a:cubicBezTo>
                  <a:pt x="1059973" y="413288"/>
                  <a:pt x="1080345" y="406766"/>
                  <a:pt x="1101302" y="402956"/>
                </a:cubicBezTo>
                <a:cubicBezTo>
                  <a:pt x="1215523" y="382189"/>
                  <a:pt x="1216847" y="395437"/>
                  <a:pt x="1333777" y="356461"/>
                </a:cubicBezTo>
                <a:cubicBezTo>
                  <a:pt x="1349275" y="351295"/>
                  <a:pt x="1365256" y="347398"/>
                  <a:pt x="1380272" y="340963"/>
                </a:cubicBezTo>
                <a:cubicBezTo>
                  <a:pt x="1401507" y="331862"/>
                  <a:pt x="1420347" y="317272"/>
                  <a:pt x="1442265" y="309966"/>
                </a:cubicBezTo>
                <a:cubicBezTo>
                  <a:pt x="1467255" y="301636"/>
                  <a:pt x="1493926" y="299634"/>
                  <a:pt x="1519756" y="294468"/>
                </a:cubicBezTo>
                <a:cubicBezTo>
                  <a:pt x="1535254" y="284136"/>
                  <a:pt x="1549130" y="270808"/>
                  <a:pt x="1566251" y="263471"/>
                </a:cubicBezTo>
                <a:cubicBezTo>
                  <a:pt x="1585829" y="255080"/>
                  <a:pt x="1607763" y="253825"/>
                  <a:pt x="1628244" y="247973"/>
                </a:cubicBezTo>
                <a:cubicBezTo>
                  <a:pt x="1643952" y="243485"/>
                  <a:pt x="1659241" y="237641"/>
                  <a:pt x="1674739" y="232475"/>
                </a:cubicBezTo>
                <a:lnTo>
                  <a:pt x="1767729" y="170481"/>
                </a:lnTo>
                <a:cubicBezTo>
                  <a:pt x="1783227" y="160149"/>
                  <a:pt x="1801053" y="152656"/>
                  <a:pt x="1814224" y="139485"/>
                </a:cubicBezTo>
                <a:cubicBezTo>
                  <a:pt x="1873890" y="79819"/>
                  <a:pt x="1842482" y="105148"/>
                  <a:pt x="1907214" y="61993"/>
                </a:cubicBezTo>
                <a:cubicBezTo>
                  <a:pt x="1886550" y="56827"/>
                  <a:pt x="1865702" y="52347"/>
                  <a:pt x="1845221" y="46495"/>
                </a:cubicBezTo>
                <a:cubicBezTo>
                  <a:pt x="1829513" y="42007"/>
                  <a:pt x="1814799" y="33919"/>
                  <a:pt x="1798726" y="30997"/>
                </a:cubicBezTo>
                <a:cubicBezTo>
                  <a:pt x="1745087" y="21244"/>
                  <a:pt x="1564274" y="4452"/>
                  <a:pt x="1519756" y="0"/>
                </a:cubicBezTo>
                <a:lnTo>
                  <a:pt x="667350" y="15498"/>
                </a:lnTo>
                <a:cubicBezTo>
                  <a:pt x="631628" y="16650"/>
                  <a:pt x="539576" y="32259"/>
                  <a:pt x="496868" y="46495"/>
                </a:cubicBezTo>
                <a:cubicBezTo>
                  <a:pt x="485909" y="50148"/>
                  <a:pt x="476204" y="56827"/>
                  <a:pt x="465872" y="619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FAA8-C350-39E6-E8A4-90A247F222F1}"/>
              </a:ext>
            </a:extLst>
          </p:cNvPr>
          <p:cNvSpPr txBox="1"/>
          <p:nvPr/>
        </p:nvSpPr>
        <p:spPr>
          <a:xfrm>
            <a:off x="8338088" y="2092271"/>
            <a:ext cx="511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下拉列表中应该是version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tag</a:t>
            </a:r>
            <a:r>
              <a:rPr lang="zh-CN" altLang="en-US" dirty="0">
                <a:solidFill>
                  <a:srgbClr val="FF0000"/>
                </a:solidFill>
              </a:rPr>
              <a:t>，比如</a:t>
            </a:r>
            <a:r>
              <a:rPr lang="en-US" altLang="zh-CN" dirty="0">
                <a:solidFill>
                  <a:srgbClr val="FF0000"/>
                </a:solidFill>
              </a:rPr>
              <a:t>Initial version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68C20-3CDD-4DAB-2789-04A0387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357322"/>
            <a:ext cx="10112828" cy="6143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10485B-533F-E3C2-20E2-DDC8B80FA24C}"/>
              </a:ext>
            </a:extLst>
          </p:cNvPr>
          <p:cNvSpPr/>
          <p:nvPr/>
        </p:nvSpPr>
        <p:spPr>
          <a:xfrm>
            <a:off x="8164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8E55F-3DDD-E83E-ACE3-9BD294828B77}"/>
              </a:ext>
            </a:extLst>
          </p:cNvPr>
          <p:cNvSpPr/>
          <p:nvPr/>
        </p:nvSpPr>
        <p:spPr>
          <a:xfrm>
            <a:off x="5959928" y="1219200"/>
            <a:ext cx="1251857" cy="1970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F090C-5D60-5B73-EBB8-AF37E025BE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68285" y="2204357"/>
            <a:ext cx="38916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88DEF7-DF85-6220-9C12-78E1ACEA8A20}"/>
              </a:ext>
            </a:extLst>
          </p:cNvPr>
          <p:cNvSpPr txBox="1"/>
          <p:nvPr/>
        </p:nvSpPr>
        <p:spPr>
          <a:xfrm>
            <a:off x="2180422" y="2327604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layout</a:t>
            </a:r>
            <a:r>
              <a:rPr lang="zh-CN" altLang="en-US" dirty="0">
                <a:solidFill>
                  <a:srgbClr val="FF0000"/>
                </a:solidFill>
              </a:rPr>
              <a:t>复刻完全走样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95C2B-010D-E16C-0FF1-E2D0341231DC}"/>
              </a:ext>
            </a:extLst>
          </p:cNvPr>
          <p:cNvSpPr/>
          <p:nvPr/>
        </p:nvSpPr>
        <p:spPr>
          <a:xfrm>
            <a:off x="9764485" y="1342447"/>
            <a:ext cx="1251857" cy="197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09976-A7DD-3CEF-E306-C88F8575AFCC}"/>
              </a:ext>
            </a:extLst>
          </p:cNvPr>
          <p:cNvSpPr txBox="1"/>
          <p:nvPr/>
        </p:nvSpPr>
        <p:spPr>
          <a:xfrm>
            <a:off x="8643254" y="295870"/>
            <a:ext cx="112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B050"/>
                </a:solidFill>
              </a:rPr>
              <a:t>Disable所有为实现的功能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7B03A-D99F-9F35-3D8A-8EED8F824215}"/>
              </a:ext>
            </a:extLst>
          </p:cNvPr>
          <p:cNvSpPr/>
          <p:nvPr/>
        </p:nvSpPr>
        <p:spPr>
          <a:xfrm>
            <a:off x="7211785" y="1345951"/>
            <a:ext cx="2498273" cy="1582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F7AA8E-42E8-13E8-E89E-F02875E7618F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8460922" y="757535"/>
            <a:ext cx="182332" cy="588416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7B96-B56F-68BC-0034-44C92E3E4F1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9764485" y="757535"/>
            <a:ext cx="239486" cy="584912"/>
          </a:xfrm>
          <a:prstGeom prst="line">
            <a:avLst/>
          </a:prstGeom>
          <a:ln>
            <a:solidFill>
              <a:srgbClr val="00B05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8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BCC20-2C3E-6A5D-16DA-BB06297F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5" y="489856"/>
            <a:ext cx="11413445" cy="5900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5F867-8A79-4C94-A05F-05E31CE46F2E}"/>
              </a:ext>
            </a:extLst>
          </p:cNvPr>
          <p:cNvSpPr txBox="1"/>
          <p:nvPr/>
        </p:nvSpPr>
        <p:spPr>
          <a:xfrm>
            <a:off x="1390160" y="576943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UGAiForge是一个连续的词</a:t>
            </a:r>
            <a:r>
              <a:rPr lang="zh-CN" altLang="en-US" dirty="0">
                <a:solidFill>
                  <a:srgbClr val="FF0000"/>
                </a:solidFill>
              </a:rPr>
              <a:t>，不要加任何空格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D6283-E05E-6CDF-91B5-9A25997C6D27}"/>
              </a:ext>
            </a:extLst>
          </p:cNvPr>
          <p:cNvSpPr txBox="1"/>
          <p:nvPr/>
        </p:nvSpPr>
        <p:spPr>
          <a:xfrm>
            <a:off x="410335" y="120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改成这样：</a:t>
            </a:r>
            <a:r>
              <a:rPr lang="en-US" altLang="zh-CN" dirty="0"/>
              <a:t>UGA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Forge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40CE914-AA69-D84F-F0AB-4AB6DA12C00A}"/>
              </a:ext>
            </a:extLst>
          </p:cNvPr>
          <p:cNvCxnSpPr>
            <a:stCxn id="8" idx="1"/>
          </p:cNvCxnSpPr>
          <p:nvPr/>
        </p:nvCxnSpPr>
        <p:spPr>
          <a:xfrm rot="10800000" flipH="1" flipV="1">
            <a:off x="410335" y="305189"/>
            <a:ext cx="166608" cy="347953"/>
          </a:xfrm>
          <a:prstGeom prst="curvedConnector4">
            <a:avLst>
              <a:gd name="adj1" fmla="val -137208"/>
              <a:gd name="adj2" fmla="val 76536"/>
            </a:avLst>
          </a:prstGeom>
          <a:ln>
            <a:headEnd type="triangle" w="sm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1C1F19-8E55-C5E6-4EA3-2B6D7897743E}"/>
              </a:ext>
            </a:extLst>
          </p:cNvPr>
          <p:cNvSpPr txBox="1"/>
          <p:nvPr/>
        </p:nvSpPr>
        <p:spPr>
          <a:xfrm>
            <a:off x="2453670" y="3785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AU" dirty="0">
                <a:solidFill>
                  <a:srgbClr val="FF0000"/>
                </a:solidFill>
              </a:rPr>
              <a:t>改成</a:t>
            </a:r>
            <a:r>
              <a:rPr lang="zh-CN" altLang="en-US" dirty="0">
                <a:solidFill>
                  <a:srgbClr val="FF0000"/>
                </a:solidFill>
              </a:rPr>
              <a:t>下面描述</a:t>
            </a:r>
            <a:endParaRPr lang="en-AU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E44B9-D4A5-7CDF-FD0D-1DC717F47CC5}"/>
              </a:ext>
            </a:extLst>
          </p:cNvPr>
          <p:cNvSpPr txBox="1"/>
          <p:nvPr/>
        </p:nvSpPr>
        <p:spPr>
          <a:xfrm>
            <a:off x="936171" y="3970549"/>
            <a:ext cx="460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600" dirty="0"/>
              <a:t>Welcome to </a:t>
            </a:r>
            <a:r>
              <a:rPr lang="en-AU" altLang="zh-CN" sz="3600" dirty="0" err="1"/>
              <a:t>UGA</a:t>
            </a:r>
            <a:r>
              <a:rPr lang="en-AU" altLang="zh-CN" sz="3600" dirty="0" err="1">
                <a:solidFill>
                  <a:srgbClr val="FF0000"/>
                </a:solidFill>
              </a:rPr>
              <a:t>i</a:t>
            </a:r>
            <a:r>
              <a:rPr lang="en-AU" altLang="zh-CN" sz="3600" dirty="0" err="1"/>
              <a:t>Foge</a:t>
            </a:r>
            <a:endParaRPr lang="en-AU" altLang="zh-CN" dirty="0"/>
          </a:p>
          <a:p>
            <a:endParaRPr lang="en-AU" altLang="zh-CN" dirty="0"/>
          </a:p>
          <a:p>
            <a:pPr algn="ctr"/>
            <a:r>
              <a:rPr lang="en-AU" altLang="zh-CN" dirty="0"/>
              <a:t>Think, Describe</a:t>
            </a:r>
            <a:r>
              <a:rPr lang="en-AU" altLang="zh-CN"/>
              <a:t>, and Build </a:t>
            </a:r>
            <a:r>
              <a:rPr lang="en-AU" altLang="zh-CN" dirty="0"/>
              <a:t>with AI and for AI </a:t>
            </a:r>
          </a:p>
        </p:txBody>
      </p:sp>
    </p:spTree>
    <p:extLst>
      <p:ext uri="{BB962C8B-B14F-4D97-AF65-F5344CB8AC3E}">
        <p14:creationId xmlns:p14="http://schemas.microsoft.com/office/powerpoint/2010/main" val="144349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5C40F-A041-0098-B92A-5F1BCE7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194885"/>
            <a:ext cx="9935736" cy="6422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D8D01-0CF3-ECDA-43CF-CC9B18D2E15B}"/>
              </a:ext>
            </a:extLst>
          </p:cNvPr>
          <p:cNvSpPr txBox="1"/>
          <p:nvPr/>
        </p:nvSpPr>
        <p:spPr>
          <a:xfrm>
            <a:off x="5226205" y="1282390"/>
            <a:ext cx="6462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无效反馈</a:t>
            </a:r>
            <a:r>
              <a:rPr lang="zh-CN" altLang="en-US" dirty="0"/>
              <a:t>。需要准确反馈为什么不能</a:t>
            </a:r>
            <a:r>
              <a:rPr lang="en-US" altLang="zh-CN" dirty="0"/>
              <a:t>login</a:t>
            </a:r>
            <a:r>
              <a:rPr lang="zh-CN" altLang="en-US" dirty="0"/>
              <a:t>。</a:t>
            </a:r>
            <a:endParaRPr lang="en-AU" altLang="zh-CN" dirty="0"/>
          </a:p>
          <a:p>
            <a:endParaRPr lang="en-AU" dirty="0"/>
          </a:p>
          <a:p>
            <a:r>
              <a:rPr lang="zh-CN" altLang="en-US" dirty="0"/>
              <a:t>如果是未注册</a:t>
            </a:r>
            <a:r>
              <a:rPr lang="en-US" altLang="zh-CN" dirty="0"/>
              <a:t>email</a:t>
            </a:r>
            <a:r>
              <a:rPr lang="zh-CN" altLang="en-US" dirty="0"/>
              <a:t>，</a:t>
            </a:r>
            <a:r>
              <a:rPr lang="zh-CN" altLang="en-AU" dirty="0"/>
              <a:t>反馈</a:t>
            </a:r>
            <a:r>
              <a:rPr lang="zh-CN" altLang="en-US" dirty="0"/>
              <a:t>“</a:t>
            </a:r>
            <a:r>
              <a:rPr lang="en-US" altLang="zh-CN" dirty="0"/>
              <a:t>Unregistered email. Please sign up.</a:t>
            </a:r>
            <a:r>
              <a:rPr lang="zh-CN" altLang="en-US" dirty="0"/>
              <a:t>”</a:t>
            </a:r>
            <a:endParaRPr lang="en-AU" altLang="zh-CN" dirty="0"/>
          </a:p>
          <a:p>
            <a:r>
              <a:rPr lang="en-AU" dirty="0" err="1"/>
              <a:t>如果是密码错误</a:t>
            </a:r>
            <a:r>
              <a:rPr lang="zh-CN" altLang="en-US" dirty="0"/>
              <a:t>，反馈“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en-AU" altLang="zh-CN" dirty="0"/>
              <a:t>.</a:t>
            </a:r>
            <a:r>
              <a:rPr lang="en-US" altLang="zh-CN" dirty="0"/>
              <a:t> </a:t>
            </a:r>
            <a:r>
              <a:rPr lang="en-AU" altLang="zh-CN" dirty="0"/>
              <a:t>Please</a:t>
            </a:r>
            <a:r>
              <a:rPr lang="en-US" altLang="zh-CN" dirty="0"/>
              <a:t> </a:t>
            </a:r>
            <a:r>
              <a:rPr lang="en-AU" altLang="zh-CN" dirty="0"/>
              <a:t>try</a:t>
            </a:r>
            <a:r>
              <a:rPr lang="en-US" altLang="zh-CN" dirty="0"/>
              <a:t> </a:t>
            </a:r>
            <a:r>
              <a:rPr lang="en-AU" altLang="zh-CN" dirty="0"/>
              <a:t>again</a:t>
            </a:r>
            <a:r>
              <a:rPr lang="zh-CN" altLang="en-US" dirty="0"/>
              <a:t>”</a:t>
            </a:r>
            <a:endParaRPr lang="en-AU" altLang="zh-CN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715137D-03EC-D10C-D44A-9739E065E607}"/>
              </a:ext>
            </a:extLst>
          </p:cNvPr>
          <p:cNvCxnSpPr>
            <a:endCxn id="5" idx="1"/>
          </p:cNvCxnSpPr>
          <p:nvPr/>
        </p:nvCxnSpPr>
        <p:spPr>
          <a:xfrm rot="5400000">
            <a:off x="4955860" y="1352014"/>
            <a:ext cx="800887" cy="260195"/>
          </a:xfrm>
          <a:prstGeom prst="curvedConnector4">
            <a:avLst>
              <a:gd name="adj1" fmla="val 12531"/>
              <a:gd name="adj2" fmla="val 1878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DE69A-5975-4200-20E2-33987832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4276"/>
            <a:ext cx="10132003" cy="654944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C406783-A9AA-FE78-8A40-05244E237244}"/>
              </a:ext>
            </a:extLst>
          </p:cNvPr>
          <p:cNvSpPr/>
          <p:nvPr/>
        </p:nvSpPr>
        <p:spPr>
          <a:xfrm>
            <a:off x="914399" y="1081668"/>
            <a:ext cx="1115122" cy="535259"/>
          </a:xfrm>
          <a:custGeom>
            <a:avLst/>
            <a:gdLst>
              <a:gd name="connsiteX0" fmla="*/ 880947 w 1115122"/>
              <a:gd name="connsiteY0" fmla="*/ 0 h 535259"/>
              <a:gd name="connsiteX1" fmla="*/ 211874 w 1115122"/>
              <a:gd name="connsiteY1" fmla="*/ 11151 h 535259"/>
              <a:gd name="connsiteX2" fmla="*/ 122664 w 1115122"/>
              <a:gd name="connsiteY2" fmla="*/ 78059 h 535259"/>
              <a:gd name="connsiteX3" fmla="*/ 100361 w 1115122"/>
              <a:gd name="connsiteY3" fmla="*/ 100361 h 535259"/>
              <a:gd name="connsiteX4" fmla="*/ 78059 w 1115122"/>
              <a:gd name="connsiteY4" fmla="*/ 144966 h 535259"/>
              <a:gd name="connsiteX5" fmla="*/ 33454 w 1115122"/>
              <a:gd name="connsiteY5" fmla="*/ 211873 h 535259"/>
              <a:gd name="connsiteX6" fmla="*/ 11152 w 1115122"/>
              <a:gd name="connsiteY6" fmla="*/ 278781 h 535259"/>
              <a:gd name="connsiteX7" fmla="*/ 0 w 1115122"/>
              <a:gd name="connsiteY7" fmla="*/ 312234 h 535259"/>
              <a:gd name="connsiteX8" fmla="*/ 11152 w 1115122"/>
              <a:gd name="connsiteY8" fmla="*/ 457200 h 535259"/>
              <a:gd name="connsiteX9" fmla="*/ 44605 w 1115122"/>
              <a:gd name="connsiteY9" fmla="*/ 479502 h 535259"/>
              <a:gd name="connsiteX10" fmla="*/ 89210 w 1115122"/>
              <a:gd name="connsiteY10" fmla="*/ 501805 h 535259"/>
              <a:gd name="connsiteX11" fmla="*/ 133815 w 1115122"/>
              <a:gd name="connsiteY11" fmla="*/ 512956 h 535259"/>
              <a:gd name="connsiteX12" fmla="*/ 301083 w 1115122"/>
              <a:gd name="connsiteY12" fmla="*/ 535259 h 535259"/>
              <a:gd name="connsiteX13" fmla="*/ 657922 w 1115122"/>
              <a:gd name="connsiteY13" fmla="*/ 524107 h 535259"/>
              <a:gd name="connsiteX14" fmla="*/ 713679 w 1115122"/>
              <a:gd name="connsiteY14" fmla="*/ 512956 h 535259"/>
              <a:gd name="connsiteX15" fmla="*/ 802888 w 1115122"/>
              <a:gd name="connsiteY15" fmla="*/ 501805 h 535259"/>
              <a:gd name="connsiteX16" fmla="*/ 847493 w 1115122"/>
              <a:gd name="connsiteY16" fmla="*/ 490654 h 535259"/>
              <a:gd name="connsiteX17" fmla="*/ 970157 w 1115122"/>
              <a:gd name="connsiteY17" fmla="*/ 468351 h 535259"/>
              <a:gd name="connsiteX18" fmla="*/ 1037064 w 1115122"/>
              <a:gd name="connsiteY18" fmla="*/ 446049 h 535259"/>
              <a:gd name="connsiteX19" fmla="*/ 1115122 w 1115122"/>
              <a:gd name="connsiteY19" fmla="*/ 367990 h 535259"/>
              <a:gd name="connsiteX20" fmla="*/ 1103971 w 1115122"/>
              <a:gd name="connsiteY20" fmla="*/ 312234 h 535259"/>
              <a:gd name="connsiteX21" fmla="*/ 1081669 w 1115122"/>
              <a:gd name="connsiteY21" fmla="*/ 256478 h 535259"/>
              <a:gd name="connsiteX22" fmla="*/ 1025913 w 1115122"/>
              <a:gd name="connsiteY22" fmla="*/ 167268 h 535259"/>
              <a:gd name="connsiteX23" fmla="*/ 970157 w 1115122"/>
              <a:gd name="connsiteY23" fmla="*/ 111512 h 535259"/>
              <a:gd name="connsiteX24" fmla="*/ 869796 w 1115122"/>
              <a:gd name="connsiteY24" fmla="*/ 66907 h 535259"/>
              <a:gd name="connsiteX25" fmla="*/ 814039 w 1115122"/>
              <a:gd name="connsiteY25" fmla="*/ 66907 h 53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5122" h="535259">
                <a:moveTo>
                  <a:pt x="880947" y="0"/>
                </a:moveTo>
                <a:lnTo>
                  <a:pt x="211874" y="11151"/>
                </a:lnTo>
                <a:cubicBezTo>
                  <a:pt x="171671" y="12427"/>
                  <a:pt x="146067" y="54656"/>
                  <a:pt x="122664" y="78059"/>
                </a:cubicBezTo>
                <a:lnTo>
                  <a:pt x="100361" y="100361"/>
                </a:lnTo>
                <a:cubicBezTo>
                  <a:pt x="92927" y="115229"/>
                  <a:pt x="86612" y="130712"/>
                  <a:pt x="78059" y="144966"/>
                </a:cubicBezTo>
                <a:cubicBezTo>
                  <a:pt x="64268" y="167950"/>
                  <a:pt x="33454" y="211873"/>
                  <a:pt x="33454" y="211873"/>
                </a:cubicBezTo>
                <a:lnTo>
                  <a:pt x="11152" y="278781"/>
                </a:lnTo>
                <a:lnTo>
                  <a:pt x="0" y="312234"/>
                </a:lnTo>
                <a:cubicBezTo>
                  <a:pt x="3717" y="360556"/>
                  <a:pt x="-1336" y="410372"/>
                  <a:pt x="11152" y="457200"/>
                </a:cubicBezTo>
                <a:cubicBezTo>
                  <a:pt x="14605" y="470149"/>
                  <a:pt x="32969" y="472853"/>
                  <a:pt x="44605" y="479502"/>
                </a:cubicBezTo>
                <a:cubicBezTo>
                  <a:pt x="59038" y="487750"/>
                  <a:pt x="73645" y="495968"/>
                  <a:pt x="89210" y="501805"/>
                </a:cubicBezTo>
                <a:cubicBezTo>
                  <a:pt x="103560" y="507186"/>
                  <a:pt x="118854" y="509631"/>
                  <a:pt x="133815" y="512956"/>
                </a:cubicBezTo>
                <a:cubicBezTo>
                  <a:pt x="209403" y="529753"/>
                  <a:pt x="203821" y="525532"/>
                  <a:pt x="301083" y="535259"/>
                </a:cubicBezTo>
                <a:cubicBezTo>
                  <a:pt x="420029" y="531542"/>
                  <a:pt x="539091" y="530530"/>
                  <a:pt x="657922" y="524107"/>
                </a:cubicBezTo>
                <a:cubicBezTo>
                  <a:pt x="676848" y="523084"/>
                  <a:pt x="694946" y="515838"/>
                  <a:pt x="713679" y="512956"/>
                </a:cubicBezTo>
                <a:cubicBezTo>
                  <a:pt x="743298" y="508399"/>
                  <a:pt x="773328" y="506732"/>
                  <a:pt x="802888" y="501805"/>
                </a:cubicBezTo>
                <a:cubicBezTo>
                  <a:pt x="818005" y="499285"/>
                  <a:pt x="832465" y="493660"/>
                  <a:pt x="847493" y="490654"/>
                </a:cubicBezTo>
                <a:cubicBezTo>
                  <a:pt x="879352" y="484282"/>
                  <a:pt x="937282" y="477317"/>
                  <a:pt x="970157" y="468351"/>
                </a:cubicBezTo>
                <a:cubicBezTo>
                  <a:pt x="992837" y="462166"/>
                  <a:pt x="1037064" y="446049"/>
                  <a:pt x="1037064" y="446049"/>
                </a:cubicBezTo>
                <a:cubicBezTo>
                  <a:pt x="1113751" y="394924"/>
                  <a:pt x="1095495" y="426873"/>
                  <a:pt x="1115122" y="367990"/>
                </a:cubicBezTo>
                <a:cubicBezTo>
                  <a:pt x="1111405" y="349405"/>
                  <a:pt x="1109417" y="330388"/>
                  <a:pt x="1103971" y="312234"/>
                </a:cubicBezTo>
                <a:cubicBezTo>
                  <a:pt x="1098219" y="293061"/>
                  <a:pt x="1089799" y="274770"/>
                  <a:pt x="1081669" y="256478"/>
                </a:cubicBezTo>
                <a:cubicBezTo>
                  <a:pt x="1065053" y="219091"/>
                  <a:pt x="1053689" y="198517"/>
                  <a:pt x="1025913" y="167268"/>
                </a:cubicBezTo>
                <a:cubicBezTo>
                  <a:pt x="1008451" y="147623"/>
                  <a:pt x="992027" y="126091"/>
                  <a:pt x="970157" y="111512"/>
                </a:cubicBezTo>
                <a:cubicBezTo>
                  <a:pt x="939839" y="91301"/>
                  <a:pt x="909604" y="66907"/>
                  <a:pt x="869796" y="66907"/>
                </a:cubicBezTo>
                <a:lnTo>
                  <a:pt x="814039" y="66907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7EE82-6F7D-74F2-CA87-FDA8C15B005F}"/>
              </a:ext>
            </a:extLst>
          </p:cNvPr>
          <p:cNvSpPr/>
          <p:nvPr/>
        </p:nvSpPr>
        <p:spPr>
          <a:xfrm>
            <a:off x="10549054" y="747132"/>
            <a:ext cx="557120" cy="669073"/>
          </a:xfrm>
          <a:custGeom>
            <a:avLst/>
            <a:gdLst>
              <a:gd name="connsiteX0" fmla="*/ 367990 w 557120"/>
              <a:gd name="connsiteY0" fmla="*/ 55756 h 669073"/>
              <a:gd name="connsiteX1" fmla="*/ 278780 w 557120"/>
              <a:gd name="connsiteY1" fmla="*/ 66907 h 669073"/>
              <a:gd name="connsiteX2" fmla="*/ 133814 w 557120"/>
              <a:gd name="connsiteY2" fmla="*/ 78058 h 669073"/>
              <a:gd name="connsiteX3" fmla="*/ 89209 w 557120"/>
              <a:gd name="connsiteY3" fmla="*/ 144966 h 669073"/>
              <a:gd name="connsiteX4" fmla="*/ 44605 w 557120"/>
              <a:gd name="connsiteY4" fmla="*/ 234175 h 669073"/>
              <a:gd name="connsiteX5" fmla="*/ 33453 w 557120"/>
              <a:gd name="connsiteY5" fmla="*/ 267629 h 669073"/>
              <a:gd name="connsiteX6" fmla="*/ 0 w 557120"/>
              <a:gd name="connsiteY6" fmla="*/ 390292 h 669073"/>
              <a:gd name="connsiteX7" fmla="*/ 11151 w 557120"/>
              <a:gd name="connsiteY7" fmla="*/ 490653 h 669073"/>
              <a:gd name="connsiteX8" fmla="*/ 55756 w 557120"/>
              <a:gd name="connsiteY8" fmla="*/ 535258 h 669073"/>
              <a:gd name="connsiteX9" fmla="*/ 156117 w 557120"/>
              <a:gd name="connsiteY9" fmla="*/ 613317 h 669073"/>
              <a:gd name="connsiteX10" fmla="*/ 200722 w 557120"/>
              <a:gd name="connsiteY10" fmla="*/ 635619 h 669073"/>
              <a:gd name="connsiteX11" fmla="*/ 267629 w 557120"/>
              <a:gd name="connsiteY11" fmla="*/ 669073 h 669073"/>
              <a:gd name="connsiteX12" fmla="*/ 457200 w 557120"/>
              <a:gd name="connsiteY12" fmla="*/ 657922 h 669073"/>
              <a:gd name="connsiteX13" fmla="*/ 501805 w 557120"/>
              <a:gd name="connsiteY13" fmla="*/ 646770 h 669073"/>
              <a:gd name="connsiteX14" fmla="*/ 535258 w 557120"/>
              <a:gd name="connsiteY14" fmla="*/ 624468 h 669073"/>
              <a:gd name="connsiteX15" fmla="*/ 535258 w 557120"/>
              <a:gd name="connsiteY15" fmla="*/ 312234 h 669073"/>
              <a:gd name="connsiteX16" fmla="*/ 524107 w 557120"/>
              <a:gd name="connsiteY16" fmla="*/ 200722 h 669073"/>
              <a:gd name="connsiteX17" fmla="*/ 512956 w 557120"/>
              <a:gd name="connsiteY17" fmla="*/ 167268 h 669073"/>
              <a:gd name="connsiteX18" fmla="*/ 367990 w 557120"/>
              <a:gd name="connsiteY18" fmla="*/ 44605 h 669073"/>
              <a:gd name="connsiteX19" fmla="*/ 345687 w 557120"/>
              <a:gd name="connsiteY19" fmla="*/ 22302 h 669073"/>
              <a:gd name="connsiteX20" fmla="*/ 312234 w 557120"/>
              <a:gd name="connsiteY20" fmla="*/ 0 h 6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120" h="669073">
                <a:moveTo>
                  <a:pt x="367990" y="55756"/>
                </a:moveTo>
                <a:cubicBezTo>
                  <a:pt x="338253" y="59473"/>
                  <a:pt x="308613" y="64066"/>
                  <a:pt x="278780" y="66907"/>
                </a:cubicBezTo>
                <a:cubicBezTo>
                  <a:pt x="230534" y="71502"/>
                  <a:pt x="178628" y="59605"/>
                  <a:pt x="133814" y="78058"/>
                </a:cubicBezTo>
                <a:cubicBezTo>
                  <a:pt x="109029" y="88264"/>
                  <a:pt x="89209" y="144966"/>
                  <a:pt x="89209" y="144966"/>
                </a:cubicBezTo>
                <a:cubicBezTo>
                  <a:pt x="64064" y="220401"/>
                  <a:pt x="97271" y="128843"/>
                  <a:pt x="44605" y="234175"/>
                </a:cubicBezTo>
                <a:cubicBezTo>
                  <a:pt x="39348" y="244689"/>
                  <a:pt x="36546" y="256289"/>
                  <a:pt x="33453" y="267629"/>
                </a:cubicBezTo>
                <a:cubicBezTo>
                  <a:pt x="-4281" y="405985"/>
                  <a:pt x="25668" y="313287"/>
                  <a:pt x="0" y="390292"/>
                </a:cubicBezTo>
                <a:cubicBezTo>
                  <a:pt x="3717" y="423746"/>
                  <a:pt x="-932" y="459237"/>
                  <a:pt x="11151" y="490653"/>
                </a:cubicBezTo>
                <a:cubicBezTo>
                  <a:pt x="18699" y="510278"/>
                  <a:pt x="39603" y="521797"/>
                  <a:pt x="55756" y="535258"/>
                </a:cubicBezTo>
                <a:cubicBezTo>
                  <a:pt x="87576" y="561775"/>
                  <a:pt x="119459" y="592370"/>
                  <a:pt x="156117" y="613317"/>
                </a:cubicBezTo>
                <a:cubicBezTo>
                  <a:pt x="170550" y="621564"/>
                  <a:pt x="186289" y="627372"/>
                  <a:pt x="200722" y="635619"/>
                </a:cubicBezTo>
                <a:cubicBezTo>
                  <a:pt x="261252" y="670208"/>
                  <a:pt x="206290" y="648627"/>
                  <a:pt x="267629" y="669073"/>
                </a:cubicBezTo>
                <a:cubicBezTo>
                  <a:pt x="330819" y="665356"/>
                  <a:pt x="394186" y="663924"/>
                  <a:pt x="457200" y="657922"/>
                </a:cubicBezTo>
                <a:cubicBezTo>
                  <a:pt x="472457" y="656469"/>
                  <a:pt x="487718" y="652807"/>
                  <a:pt x="501805" y="646770"/>
                </a:cubicBezTo>
                <a:cubicBezTo>
                  <a:pt x="514123" y="641491"/>
                  <a:pt x="524107" y="631902"/>
                  <a:pt x="535258" y="624468"/>
                </a:cubicBezTo>
                <a:cubicBezTo>
                  <a:pt x="575280" y="504397"/>
                  <a:pt x="551130" y="590004"/>
                  <a:pt x="535258" y="312234"/>
                </a:cubicBezTo>
                <a:cubicBezTo>
                  <a:pt x="533127" y="274939"/>
                  <a:pt x="529787" y="237644"/>
                  <a:pt x="524107" y="200722"/>
                </a:cubicBezTo>
                <a:cubicBezTo>
                  <a:pt x="522320" y="189104"/>
                  <a:pt x="520299" y="176447"/>
                  <a:pt x="512956" y="167268"/>
                </a:cubicBezTo>
                <a:cubicBezTo>
                  <a:pt x="334442" y="-55876"/>
                  <a:pt x="524882" y="201497"/>
                  <a:pt x="367990" y="44605"/>
                </a:cubicBezTo>
                <a:cubicBezTo>
                  <a:pt x="360556" y="37171"/>
                  <a:pt x="354702" y="27711"/>
                  <a:pt x="345687" y="22302"/>
                </a:cubicBezTo>
                <a:cubicBezTo>
                  <a:pt x="308708" y="114"/>
                  <a:pt x="312234" y="26024"/>
                  <a:pt x="31223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B3487-7357-41C1-72B5-48B7609B4AE1}"/>
              </a:ext>
            </a:extLst>
          </p:cNvPr>
          <p:cNvSpPr txBox="1"/>
          <p:nvPr/>
        </p:nvSpPr>
        <p:spPr>
          <a:xfrm>
            <a:off x="3711373" y="979965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登陆后应该是不同用户的首字母icon和用户名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DE7F11-EFBB-DA71-7EA1-C2E5F8D11107}"/>
              </a:ext>
            </a:extLst>
          </p:cNvPr>
          <p:cNvCxnSpPr>
            <a:endCxn id="5" idx="21"/>
          </p:cNvCxnSpPr>
          <p:nvPr/>
        </p:nvCxnSpPr>
        <p:spPr>
          <a:xfrm rot="10800000" flipV="1">
            <a:off x="1996068" y="1081668"/>
            <a:ext cx="1628078" cy="2564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94663C4-C6CD-D6C4-F9A0-A8B58BF8F229}"/>
              </a:ext>
            </a:extLst>
          </p:cNvPr>
          <p:cNvCxnSpPr>
            <a:cxnSpLocks/>
          </p:cNvCxnSpPr>
          <p:nvPr/>
        </p:nvCxnSpPr>
        <p:spPr>
          <a:xfrm flipV="1">
            <a:off x="8385719" y="1081668"/>
            <a:ext cx="2103563" cy="12823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C638E-FB24-5CE6-EC67-E4132E2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5" y="115593"/>
            <a:ext cx="9935737" cy="642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7845E-F821-A049-DEA0-D88BDED60EC6}"/>
              </a:ext>
            </a:extLst>
          </p:cNvPr>
          <p:cNvSpPr txBox="1"/>
          <p:nvPr/>
        </p:nvSpPr>
        <p:spPr>
          <a:xfrm>
            <a:off x="3691054" y="182880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用Tab</a:t>
            </a:r>
            <a:r>
              <a:rPr lang="en-US" dirty="0">
                <a:solidFill>
                  <a:srgbClr val="FF0000"/>
                </a:solidFill>
              </a:rPr>
              <a:t> View</a:t>
            </a:r>
            <a:r>
              <a:rPr lang="zh-CN" altLang="en-US" dirty="0">
                <a:solidFill>
                  <a:srgbClr val="FF0000"/>
                </a:solidFill>
              </a:rPr>
              <a:t>，每个模型一个</a:t>
            </a:r>
            <a:r>
              <a:rPr lang="en-US" altLang="zh-CN" dirty="0">
                <a:solidFill>
                  <a:srgbClr val="FF0000"/>
                </a:solidFill>
              </a:rPr>
              <a:t>tab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B3D8-7035-0C32-0176-3953D513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73" y="216509"/>
            <a:ext cx="9679259" cy="6256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DA6E3-3698-98D4-0A75-8F2F594571BD}"/>
              </a:ext>
            </a:extLst>
          </p:cNvPr>
          <p:cNvSpPr txBox="1"/>
          <p:nvPr/>
        </p:nvSpPr>
        <p:spPr>
          <a:xfrm>
            <a:off x="4003288" y="1782853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Tooltip for all icons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E620F9-A91F-379F-07AD-88AC60D2FCF7}"/>
              </a:ext>
            </a:extLst>
          </p:cNvPr>
          <p:cNvSpPr/>
          <p:nvPr/>
        </p:nvSpPr>
        <p:spPr>
          <a:xfrm>
            <a:off x="1025912" y="1148576"/>
            <a:ext cx="2007220" cy="1003609"/>
          </a:xfrm>
          <a:custGeom>
            <a:avLst/>
            <a:gdLst>
              <a:gd name="connsiteX0" fmla="*/ 669073 w 2007220"/>
              <a:gd name="connsiteY0" fmla="*/ 356839 h 1003609"/>
              <a:gd name="connsiteX1" fmla="*/ 758283 w 2007220"/>
              <a:gd name="connsiteY1" fmla="*/ 367990 h 1003609"/>
              <a:gd name="connsiteX2" fmla="*/ 847493 w 2007220"/>
              <a:gd name="connsiteY2" fmla="*/ 390292 h 1003609"/>
              <a:gd name="connsiteX3" fmla="*/ 1260088 w 2007220"/>
              <a:gd name="connsiteY3" fmla="*/ 379141 h 1003609"/>
              <a:gd name="connsiteX4" fmla="*/ 1416205 w 2007220"/>
              <a:gd name="connsiteY4" fmla="*/ 367990 h 1003609"/>
              <a:gd name="connsiteX5" fmla="*/ 1984917 w 2007220"/>
              <a:gd name="connsiteY5" fmla="*/ 356839 h 1003609"/>
              <a:gd name="connsiteX6" fmla="*/ 2007220 w 2007220"/>
              <a:gd name="connsiteY6" fmla="*/ 334536 h 1003609"/>
              <a:gd name="connsiteX7" fmla="*/ 1940312 w 2007220"/>
              <a:gd name="connsiteY7" fmla="*/ 256478 h 1003609"/>
              <a:gd name="connsiteX8" fmla="*/ 1851103 w 2007220"/>
              <a:gd name="connsiteY8" fmla="*/ 211873 h 1003609"/>
              <a:gd name="connsiteX9" fmla="*/ 1817649 w 2007220"/>
              <a:gd name="connsiteY9" fmla="*/ 200722 h 1003609"/>
              <a:gd name="connsiteX10" fmla="*/ 1694986 w 2007220"/>
              <a:gd name="connsiteY10" fmla="*/ 178419 h 1003609"/>
              <a:gd name="connsiteX11" fmla="*/ 1628078 w 2007220"/>
              <a:gd name="connsiteY11" fmla="*/ 167268 h 1003609"/>
              <a:gd name="connsiteX12" fmla="*/ 1538868 w 2007220"/>
              <a:gd name="connsiteY12" fmla="*/ 156117 h 1003609"/>
              <a:gd name="connsiteX13" fmla="*/ 1483112 w 2007220"/>
              <a:gd name="connsiteY13" fmla="*/ 144965 h 1003609"/>
              <a:gd name="connsiteX14" fmla="*/ 1438508 w 2007220"/>
              <a:gd name="connsiteY14" fmla="*/ 133814 h 1003609"/>
              <a:gd name="connsiteX15" fmla="*/ 1349298 w 2007220"/>
              <a:gd name="connsiteY15" fmla="*/ 122663 h 1003609"/>
              <a:gd name="connsiteX16" fmla="*/ 959005 w 2007220"/>
              <a:gd name="connsiteY16" fmla="*/ 111512 h 1003609"/>
              <a:gd name="connsiteX17" fmla="*/ 802888 w 2007220"/>
              <a:gd name="connsiteY17" fmla="*/ 89209 h 1003609"/>
              <a:gd name="connsiteX18" fmla="*/ 635620 w 2007220"/>
              <a:gd name="connsiteY18" fmla="*/ 66907 h 1003609"/>
              <a:gd name="connsiteX19" fmla="*/ 535259 w 2007220"/>
              <a:gd name="connsiteY19" fmla="*/ 44604 h 1003609"/>
              <a:gd name="connsiteX20" fmla="*/ 423747 w 2007220"/>
              <a:gd name="connsiteY20" fmla="*/ 22302 h 1003609"/>
              <a:gd name="connsiteX21" fmla="*/ 256478 w 2007220"/>
              <a:gd name="connsiteY21" fmla="*/ 0 h 1003609"/>
              <a:gd name="connsiteX22" fmla="*/ 89210 w 2007220"/>
              <a:gd name="connsiteY22" fmla="*/ 11151 h 1003609"/>
              <a:gd name="connsiteX23" fmla="*/ 66908 w 2007220"/>
              <a:gd name="connsiteY23" fmla="*/ 44604 h 1003609"/>
              <a:gd name="connsiteX24" fmla="*/ 44605 w 2007220"/>
              <a:gd name="connsiteY24" fmla="*/ 111512 h 1003609"/>
              <a:gd name="connsiteX25" fmla="*/ 22303 w 2007220"/>
              <a:gd name="connsiteY25" fmla="*/ 200722 h 1003609"/>
              <a:gd name="connsiteX26" fmla="*/ 0 w 2007220"/>
              <a:gd name="connsiteY26" fmla="*/ 367990 h 1003609"/>
              <a:gd name="connsiteX27" fmla="*/ 11151 w 2007220"/>
              <a:gd name="connsiteY27" fmla="*/ 691375 h 1003609"/>
              <a:gd name="connsiteX28" fmla="*/ 33454 w 2007220"/>
              <a:gd name="connsiteY28" fmla="*/ 791736 h 1003609"/>
              <a:gd name="connsiteX29" fmla="*/ 55756 w 2007220"/>
              <a:gd name="connsiteY29" fmla="*/ 903248 h 1003609"/>
              <a:gd name="connsiteX30" fmla="*/ 78059 w 2007220"/>
              <a:gd name="connsiteY30" fmla="*/ 981307 h 1003609"/>
              <a:gd name="connsiteX31" fmla="*/ 111512 w 2007220"/>
              <a:gd name="connsiteY31" fmla="*/ 1003609 h 1003609"/>
              <a:gd name="connsiteX32" fmla="*/ 189571 w 2007220"/>
              <a:gd name="connsiteY32" fmla="*/ 992458 h 1003609"/>
              <a:gd name="connsiteX33" fmla="*/ 245327 w 2007220"/>
              <a:gd name="connsiteY33" fmla="*/ 947853 h 1003609"/>
              <a:gd name="connsiteX34" fmla="*/ 267629 w 2007220"/>
              <a:gd name="connsiteY34" fmla="*/ 903248 h 1003609"/>
              <a:gd name="connsiteX35" fmla="*/ 301083 w 2007220"/>
              <a:gd name="connsiteY35" fmla="*/ 880946 h 1003609"/>
              <a:gd name="connsiteX36" fmla="*/ 312234 w 2007220"/>
              <a:gd name="connsiteY36" fmla="*/ 847492 h 1003609"/>
              <a:gd name="connsiteX37" fmla="*/ 334537 w 2007220"/>
              <a:gd name="connsiteY37" fmla="*/ 825190 h 1003609"/>
              <a:gd name="connsiteX38" fmla="*/ 367990 w 2007220"/>
              <a:gd name="connsiteY38" fmla="*/ 713678 h 1003609"/>
              <a:gd name="connsiteX39" fmla="*/ 379142 w 2007220"/>
              <a:gd name="connsiteY39" fmla="*/ 680224 h 1003609"/>
              <a:gd name="connsiteX40" fmla="*/ 401444 w 2007220"/>
              <a:gd name="connsiteY40" fmla="*/ 591014 h 1003609"/>
              <a:gd name="connsiteX41" fmla="*/ 412595 w 2007220"/>
              <a:gd name="connsiteY41" fmla="*/ 546409 h 1003609"/>
              <a:gd name="connsiteX42" fmla="*/ 434898 w 2007220"/>
              <a:gd name="connsiteY42" fmla="*/ 479502 h 1003609"/>
              <a:gd name="connsiteX43" fmla="*/ 479503 w 2007220"/>
              <a:gd name="connsiteY43" fmla="*/ 412595 h 1003609"/>
              <a:gd name="connsiteX44" fmla="*/ 501805 w 2007220"/>
              <a:gd name="connsiteY44" fmla="*/ 390292 h 1003609"/>
              <a:gd name="connsiteX45" fmla="*/ 669073 w 2007220"/>
              <a:gd name="connsiteY45" fmla="*/ 356839 h 10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07220" h="1003609">
                <a:moveTo>
                  <a:pt x="669073" y="356839"/>
                </a:moveTo>
                <a:cubicBezTo>
                  <a:pt x="711819" y="353122"/>
                  <a:pt x="728828" y="362467"/>
                  <a:pt x="758283" y="367990"/>
                </a:cubicBezTo>
                <a:cubicBezTo>
                  <a:pt x="788410" y="373639"/>
                  <a:pt x="847493" y="390292"/>
                  <a:pt x="847493" y="390292"/>
                </a:cubicBezTo>
                <a:lnTo>
                  <a:pt x="1260088" y="379141"/>
                </a:lnTo>
                <a:cubicBezTo>
                  <a:pt x="1312220" y="377097"/>
                  <a:pt x="1364058" y="369594"/>
                  <a:pt x="1416205" y="367990"/>
                </a:cubicBezTo>
                <a:cubicBezTo>
                  <a:pt x="1605722" y="362159"/>
                  <a:pt x="1795346" y="360556"/>
                  <a:pt x="1984917" y="356839"/>
                </a:cubicBezTo>
                <a:cubicBezTo>
                  <a:pt x="1992351" y="349405"/>
                  <a:pt x="2007220" y="345050"/>
                  <a:pt x="2007220" y="334536"/>
                </a:cubicBezTo>
                <a:cubicBezTo>
                  <a:pt x="2007220" y="317857"/>
                  <a:pt x="1941101" y="256794"/>
                  <a:pt x="1940312" y="256478"/>
                </a:cubicBezTo>
                <a:cubicBezTo>
                  <a:pt x="1747348" y="179290"/>
                  <a:pt x="1984744" y="278692"/>
                  <a:pt x="1851103" y="211873"/>
                </a:cubicBezTo>
                <a:cubicBezTo>
                  <a:pt x="1840589" y="206616"/>
                  <a:pt x="1828951" y="203951"/>
                  <a:pt x="1817649" y="200722"/>
                </a:cubicBezTo>
                <a:cubicBezTo>
                  <a:pt x="1761995" y="184821"/>
                  <a:pt x="1763435" y="188949"/>
                  <a:pt x="1694986" y="178419"/>
                </a:cubicBezTo>
                <a:cubicBezTo>
                  <a:pt x="1672639" y="174981"/>
                  <a:pt x="1650461" y="170465"/>
                  <a:pt x="1628078" y="167268"/>
                </a:cubicBezTo>
                <a:cubicBezTo>
                  <a:pt x="1598411" y="163030"/>
                  <a:pt x="1568488" y="160674"/>
                  <a:pt x="1538868" y="156117"/>
                </a:cubicBezTo>
                <a:cubicBezTo>
                  <a:pt x="1520135" y="153235"/>
                  <a:pt x="1501614" y="149077"/>
                  <a:pt x="1483112" y="144965"/>
                </a:cubicBezTo>
                <a:cubicBezTo>
                  <a:pt x="1468151" y="141640"/>
                  <a:pt x="1453625" y="136333"/>
                  <a:pt x="1438508" y="133814"/>
                </a:cubicBezTo>
                <a:cubicBezTo>
                  <a:pt x="1408948" y="128887"/>
                  <a:pt x="1379234" y="124055"/>
                  <a:pt x="1349298" y="122663"/>
                </a:cubicBezTo>
                <a:cubicBezTo>
                  <a:pt x="1219288" y="116616"/>
                  <a:pt x="1089103" y="115229"/>
                  <a:pt x="959005" y="111512"/>
                </a:cubicBezTo>
                <a:cubicBezTo>
                  <a:pt x="790507" y="90450"/>
                  <a:pt x="942249" y="110650"/>
                  <a:pt x="802888" y="89209"/>
                </a:cubicBezTo>
                <a:cubicBezTo>
                  <a:pt x="736221" y="78952"/>
                  <a:pt x="704097" y="75466"/>
                  <a:pt x="635620" y="66907"/>
                </a:cubicBezTo>
                <a:cubicBezTo>
                  <a:pt x="574888" y="46664"/>
                  <a:pt x="624971" y="61425"/>
                  <a:pt x="535259" y="44604"/>
                </a:cubicBezTo>
                <a:cubicBezTo>
                  <a:pt x="498002" y="37618"/>
                  <a:pt x="461273" y="27663"/>
                  <a:pt x="423747" y="22302"/>
                </a:cubicBezTo>
                <a:cubicBezTo>
                  <a:pt x="316021" y="6913"/>
                  <a:pt x="371769" y="14411"/>
                  <a:pt x="256478" y="0"/>
                </a:cubicBezTo>
                <a:cubicBezTo>
                  <a:pt x="200722" y="3717"/>
                  <a:pt x="143604" y="-1647"/>
                  <a:pt x="89210" y="11151"/>
                </a:cubicBezTo>
                <a:cubicBezTo>
                  <a:pt x="76164" y="14221"/>
                  <a:pt x="72351" y="32357"/>
                  <a:pt x="66908" y="44604"/>
                </a:cubicBezTo>
                <a:cubicBezTo>
                  <a:pt x="57360" y="66087"/>
                  <a:pt x="50307" y="88705"/>
                  <a:pt x="44605" y="111512"/>
                </a:cubicBezTo>
                <a:cubicBezTo>
                  <a:pt x="37171" y="141249"/>
                  <a:pt x="27342" y="170487"/>
                  <a:pt x="22303" y="200722"/>
                </a:cubicBezTo>
                <a:cubicBezTo>
                  <a:pt x="5617" y="300830"/>
                  <a:pt x="13648" y="245157"/>
                  <a:pt x="0" y="367990"/>
                </a:cubicBezTo>
                <a:cubicBezTo>
                  <a:pt x="3717" y="475785"/>
                  <a:pt x="4817" y="583702"/>
                  <a:pt x="11151" y="691375"/>
                </a:cubicBezTo>
                <a:cubicBezTo>
                  <a:pt x="13075" y="724086"/>
                  <a:pt x="27598" y="759529"/>
                  <a:pt x="33454" y="791736"/>
                </a:cubicBezTo>
                <a:cubicBezTo>
                  <a:pt x="66753" y="974884"/>
                  <a:pt x="27132" y="803068"/>
                  <a:pt x="55756" y="903248"/>
                </a:cubicBezTo>
                <a:cubicBezTo>
                  <a:pt x="56646" y="906361"/>
                  <a:pt x="72119" y="973882"/>
                  <a:pt x="78059" y="981307"/>
                </a:cubicBezTo>
                <a:cubicBezTo>
                  <a:pt x="86431" y="991772"/>
                  <a:pt x="100361" y="996175"/>
                  <a:pt x="111512" y="1003609"/>
                </a:cubicBezTo>
                <a:cubicBezTo>
                  <a:pt x="137532" y="999892"/>
                  <a:pt x="164396" y="1000010"/>
                  <a:pt x="189571" y="992458"/>
                </a:cubicBezTo>
                <a:cubicBezTo>
                  <a:pt x="202001" y="988729"/>
                  <a:pt x="236904" y="960488"/>
                  <a:pt x="245327" y="947853"/>
                </a:cubicBezTo>
                <a:cubicBezTo>
                  <a:pt x="254548" y="934022"/>
                  <a:pt x="256987" y="916018"/>
                  <a:pt x="267629" y="903248"/>
                </a:cubicBezTo>
                <a:cubicBezTo>
                  <a:pt x="276209" y="892952"/>
                  <a:pt x="289932" y="888380"/>
                  <a:pt x="301083" y="880946"/>
                </a:cubicBezTo>
                <a:cubicBezTo>
                  <a:pt x="304800" y="869795"/>
                  <a:pt x="306186" y="857571"/>
                  <a:pt x="312234" y="847492"/>
                </a:cubicBezTo>
                <a:cubicBezTo>
                  <a:pt x="317643" y="838477"/>
                  <a:pt x="329835" y="834594"/>
                  <a:pt x="334537" y="825190"/>
                </a:cubicBezTo>
                <a:cubicBezTo>
                  <a:pt x="352204" y="789855"/>
                  <a:pt x="357318" y="751028"/>
                  <a:pt x="367990" y="713678"/>
                </a:cubicBezTo>
                <a:cubicBezTo>
                  <a:pt x="371219" y="702376"/>
                  <a:pt x="376049" y="691564"/>
                  <a:pt x="379142" y="680224"/>
                </a:cubicBezTo>
                <a:cubicBezTo>
                  <a:pt x="387207" y="650652"/>
                  <a:pt x="394010" y="620751"/>
                  <a:pt x="401444" y="591014"/>
                </a:cubicBezTo>
                <a:cubicBezTo>
                  <a:pt x="405161" y="576146"/>
                  <a:pt x="407748" y="560948"/>
                  <a:pt x="412595" y="546409"/>
                </a:cubicBezTo>
                <a:cubicBezTo>
                  <a:pt x="420029" y="524107"/>
                  <a:pt x="421858" y="499062"/>
                  <a:pt x="434898" y="479502"/>
                </a:cubicBezTo>
                <a:cubicBezTo>
                  <a:pt x="449766" y="457200"/>
                  <a:pt x="460550" y="431549"/>
                  <a:pt x="479503" y="412595"/>
                </a:cubicBezTo>
                <a:cubicBezTo>
                  <a:pt x="486937" y="405161"/>
                  <a:pt x="491496" y="392354"/>
                  <a:pt x="501805" y="390292"/>
                </a:cubicBezTo>
                <a:cubicBezTo>
                  <a:pt x="560410" y="378571"/>
                  <a:pt x="626327" y="360556"/>
                  <a:pt x="669073" y="35683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188E338-EC4A-E62A-3590-B06B0655AC77}"/>
              </a:ext>
            </a:extLst>
          </p:cNvPr>
          <p:cNvCxnSpPr>
            <a:cxnSpLocks/>
            <a:stCxn id="5" idx="0"/>
            <a:endCxn id="6" idx="5"/>
          </p:cNvCxnSpPr>
          <p:nvPr/>
        </p:nvCxnSpPr>
        <p:spPr>
          <a:xfrm rot="16200000" flipV="1">
            <a:off x="4027351" y="488893"/>
            <a:ext cx="277438" cy="231048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E7A7-ECF0-F5F7-CBC0-3B203F523830}"/>
              </a:ext>
            </a:extLst>
          </p:cNvPr>
          <p:cNvSpPr txBox="1"/>
          <p:nvPr/>
        </p:nvSpPr>
        <p:spPr>
          <a:xfrm>
            <a:off x="7849369" y="1000047"/>
            <a:ext cx="361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创建项目后反馈</a:t>
            </a:r>
            <a:r>
              <a:rPr lang="zh-CN" altLang="en-US" dirty="0"/>
              <a:t>“</a:t>
            </a:r>
            <a:r>
              <a:rPr lang="en-US" altLang="zh-CN" dirty="0"/>
              <a:t>Create project success</a:t>
            </a:r>
            <a:r>
              <a:rPr lang="zh-CN" altLang="en-US" dirty="0"/>
              <a:t>”</a:t>
            </a:r>
            <a:r>
              <a:rPr lang="en-AU" altLang="zh-CN" dirty="0"/>
              <a:t>, success</a:t>
            </a:r>
            <a:r>
              <a:rPr lang="zh-CN" altLang="en-AU" dirty="0"/>
              <a:t>应该是</a:t>
            </a:r>
            <a:r>
              <a:rPr lang="en-US" altLang="zh-CN" dirty="0"/>
              <a:t>successfully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DA26-257A-2B4A-765C-FF20A8AA9192}"/>
              </a:ext>
            </a:extLst>
          </p:cNvPr>
          <p:cNvSpPr txBox="1"/>
          <p:nvPr/>
        </p:nvSpPr>
        <p:spPr>
          <a:xfrm>
            <a:off x="2108788" y="847493"/>
            <a:ext cx="534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应该现实项目名</a:t>
            </a:r>
            <a:r>
              <a:rPr lang="zh-CN" altLang="en-US" dirty="0"/>
              <a:t> </a:t>
            </a:r>
            <a:r>
              <a:rPr lang="en-US" altLang="zh-CN" dirty="0"/>
              <a:t>UGAiForge</a:t>
            </a:r>
            <a:r>
              <a:rPr lang="zh-CN" altLang="en-US" dirty="0"/>
              <a:t> </a:t>
            </a:r>
            <a:r>
              <a:rPr lang="en-AU" altLang="zh-CN" dirty="0"/>
              <a:t>&gt; STORM – Article Writer</a:t>
            </a:r>
            <a:endParaRPr lang="en-US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22ECAA8-0ADD-3B10-D8F0-D3036E3301D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875568" y="1032159"/>
            <a:ext cx="233220" cy="62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FC3697F-2F3B-68E7-B7B7-3F8BFB7A2DA5}"/>
              </a:ext>
            </a:extLst>
          </p:cNvPr>
          <p:cNvSpPr/>
          <p:nvPr/>
        </p:nvSpPr>
        <p:spPr>
          <a:xfrm>
            <a:off x="6278137" y="3789026"/>
            <a:ext cx="334536" cy="281169"/>
          </a:xfrm>
          <a:custGeom>
            <a:avLst/>
            <a:gdLst>
              <a:gd name="connsiteX0" fmla="*/ 289931 w 334536"/>
              <a:gd name="connsiteY0" fmla="*/ 13540 h 281169"/>
              <a:gd name="connsiteX1" fmla="*/ 211873 w 334536"/>
              <a:gd name="connsiteY1" fmla="*/ 24691 h 281169"/>
              <a:gd name="connsiteX2" fmla="*/ 66907 w 334536"/>
              <a:gd name="connsiteY2" fmla="*/ 35842 h 281169"/>
              <a:gd name="connsiteX3" fmla="*/ 55756 w 334536"/>
              <a:gd name="connsiteY3" fmla="*/ 69296 h 281169"/>
              <a:gd name="connsiteX4" fmla="*/ 33453 w 334536"/>
              <a:gd name="connsiteY4" fmla="*/ 102750 h 281169"/>
              <a:gd name="connsiteX5" fmla="*/ 11151 w 334536"/>
              <a:gd name="connsiteY5" fmla="*/ 169657 h 281169"/>
              <a:gd name="connsiteX6" fmla="*/ 0 w 334536"/>
              <a:gd name="connsiteY6" fmla="*/ 203111 h 281169"/>
              <a:gd name="connsiteX7" fmla="*/ 55756 w 334536"/>
              <a:gd name="connsiteY7" fmla="*/ 258867 h 281169"/>
              <a:gd name="connsiteX8" fmla="*/ 122663 w 334536"/>
              <a:gd name="connsiteY8" fmla="*/ 281169 h 281169"/>
              <a:gd name="connsiteX9" fmla="*/ 189570 w 334536"/>
              <a:gd name="connsiteY9" fmla="*/ 270018 h 281169"/>
              <a:gd name="connsiteX10" fmla="*/ 278780 w 334536"/>
              <a:gd name="connsiteY10" fmla="*/ 191959 h 281169"/>
              <a:gd name="connsiteX11" fmla="*/ 301083 w 334536"/>
              <a:gd name="connsiteY11" fmla="*/ 169657 h 281169"/>
              <a:gd name="connsiteX12" fmla="*/ 323385 w 334536"/>
              <a:gd name="connsiteY12" fmla="*/ 147354 h 281169"/>
              <a:gd name="connsiteX13" fmla="*/ 334536 w 334536"/>
              <a:gd name="connsiteY13" fmla="*/ 113901 h 281169"/>
              <a:gd name="connsiteX14" fmla="*/ 301083 w 334536"/>
              <a:gd name="connsiteY14" fmla="*/ 35842 h 281169"/>
              <a:gd name="connsiteX15" fmla="*/ 289931 w 334536"/>
              <a:gd name="connsiteY15" fmla="*/ 2389 h 281169"/>
              <a:gd name="connsiteX16" fmla="*/ 289931 w 334536"/>
              <a:gd name="connsiteY16" fmla="*/ 13540 h 28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536" h="281169">
                <a:moveTo>
                  <a:pt x="289931" y="13540"/>
                </a:moveTo>
                <a:cubicBezTo>
                  <a:pt x="276921" y="17257"/>
                  <a:pt x="238026" y="22076"/>
                  <a:pt x="211873" y="24691"/>
                </a:cubicBezTo>
                <a:cubicBezTo>
                  <a:pt x="163649" y="29513"/>
                  <a:pt x="113507" y="22528"/>
                  <a:pt x="66907" y="35842"/>
                </a:cubicBezTo>
                <a:cubicBezTo>
                  <a:pt x="55605" y="39071"/>
                  <a:pt x="61013" y="58782"/>
                  <a:pt x="55756" y="69296"/>
                </a:cubicBezTo>
                <a:cubicBezTo>
                  <a:pt x="49762" y="81283"/>
                  <a:pt x="40887" y="91599"/>
                  <a:pt x="33453" y="102750"/>
                </a:cubicBezTo>
                <a:lnTo>
                  <a:pt x="11151" y="169657"/>
                </a:lnTo>
                <a:lnTo>
                  <a:pt x="0" y="203111"/>
                </a:lnTo>
                <a:cubicBezTo>
                  <a:pt x="20346" y="233630"/>
                  <a:pt x="20542" y="243216"/>
                  <a:pt x="55756" y="258867"/>
                </a:cubicBezTo>
                <a:cubicBezTo>
                  <a:pt x="77239" y="268415"/>
                  <a:pt x="122663" y="281169"/>
                  <a:pt x="122663" y="281169"/>
                </a:cubicBezTo>
                <a:cubicBezTo>
                  <a:pt x="144965" y="277452"/>
                  <a:pt x="168120" y="277168"/>
                  <a:pt x="189570" y="270018"/>
                </a:cubicBezTo>
                <a:cubicBezTo>
                  <a:pt x="217231" y="260798"/>
                  <a:pt x="267796" y="202943"/>
                  <a:pt x="278780" y="191959"/>
                </a:cubicBezTo>
                <a:lnTo>
                  <a:pt x="301083" y="169657"/>
                </a:lnTo>
                <a:lnTo>
                  <a:pt x="323385" y="147354"/>
                </a:lnTo>
                <a:cubicBezTo>
                  <a:pt x="327102" y="136203"/>
                  <a:pt x="334536" y="125655"/>
                  <a:pt x="334536" y="113901"/>
                </a:cubicBezTo>
                <a:cubicBezTo>
                  <a:pt x="334536" y="96466"/>
                  <a:pt x="305438" y="46004"/>
                  <a:pt x="301083" y="35842"/>
                </a:cubicBezTo>
                <a:cubicBezTo>
                  <a:pt x="296453" y="25038"/>
                  <a:pt x="298243" y="10701"/>
                  <a:pt x="289931" y="2389"/>
                </a:cubicBezTo>
                <a:cubicBezTo>
                  <a:pt x="281619" y="-5923"/>
                  <a:pt x="302941" y="9823"/>
                  <a:pt x="289931" y="135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037C9-9355-C140-2CAE-49610B858ABC}"/>
              </a:ext>
            </a:extLst>
          </p:cNvPr>
          <p:cNvSpPr txBox="1"/>
          <p:nvPr/>
        </p:nvSpPr>
        <p:spPr>
          <a:xfrm>
            <a:off x="6233532" y="428206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应该是创建</a:t>
            </a:r>
            <a:r>
              <a:rPr lang="en-AU" dirty="0"/>
              <a:t>file icon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E771B8-5CD5-CB83-5FB9-65692B77A6B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H="1">
            <a:off x="6233531" y="4070196"/>
            <a:ext cx="211873" cy="396539"/>
          </a:xfrm>
          <a:prstGeom prst="curvedConnector4">
            <a:avLst>
              <a:gd name="adj1" fmla="val -107895"/>
              <a:gd name="adj2" fmla="val 7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EE861F-DDAE-F9F6-7EFE-7734592E0B15}"/>
              </a:ext>
            </a:extLst>
          </p:cNvPr>
          <p:cNvSpPr txBox="1"/>
          <p:nvPr/>
        </p:nvSpPr>
        <p:spPr>
          <a:xfrm>
            <a:off x="7805320" y="3700863"/>
            <a:ext cx="20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</a:t>
            </a:r>
            <a:r>
              <a:rPr lang="en-US" dirty="0" err="1"/>
              <a:t>ile改成agent</a:t>
            </a:r>
            <a:r>
              <a:rPr lang="en-US" dirty="0"/>
              <a:t> file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1F1FBA1-284C-F36B-90C6-DFFA125D4513}"/>
              </a:ext>
            </a:extLst>
          </p:cNvPr>
          <p:cNvSpPr/>
          <p:nvPr/>
        </p:nvSpPr>
        <p:spPr>
          <a:xfrm>
            <a:off x="7382107" y="3713275"/>
            <a:ext cx="457200" cy="390374"/>
          </a:xfrm>
          <a:custGeom>
            <a:avLst/>
            <a:gdLst>
              <a:gd name="connsiteX0" fmla="*/ 256478 w 457200"/>
              <a:gd name="connsiteY0" fmla="*/ 78140 h 390374"/>
              <a:gd name="connsiteX1" fmla="*/ 178420 w 457200"/>
              <a:gd name="connsiteY1" fmla="*/ 89291 h 390374"/>
              <a:gd name="connsiteX2" fmla="*/ 33454 w 457200"/>
              <a:gd name="connsiteY2" fmla="*/ 111593 h 390374"/>
              <a:gd name="connsiteX3" fmla="*/ 0 w 457200"/>
              <a:gd name="connsiteY3" fmla="*/ 178501 h 390374"/>
              <a:gd name="connsiteX4" fmla="*/ 11152 w 457200"/>
              <a:gd name="connsiteY4" fmla="*/ 211954 h 390374"/>
              <a:gd name="connsiteX5" fmla="*/ 44605 w 457200"/>
              <a:gd name="connsiteY5" fmla="*/ 301164 h 390374"/>
              <a:gd name="connsiteX6" fmla="*/ 66908 w 457200"/>
              <a:gd name="connsiteY6" fmla="*/ 323466 h 390374"/>
              <a:gd name="connsiteX7" fmla="*/ 111513 w 457200"/>
              <a:gd name="connsiteY7" fmla="*/ 379223 h 390374"/>
              <a:gd name="connsiteX8" fmla="*/ 144966 w 457200"/>
              <a:gd name="connsiteY8" fmla="*/ 390374 h 390374"/>
              <a:gd name="connsiteX9" fmla="*/ 301083 w 457200"/>
              <a:gd name="connsiteY9" fmla="*/ 368071 h 390374"/>
              <a:gd name="connsiteX10" fmla="*/ 334537 w 457200"/>
              <a:gd name="connsiteY10" fmla="*/ 345769 h 390374"/>
              <a:gd name="connsiteX11" fmla="*/ 401444 w 457200"/>
              <a:gd name="connsiteY11" fmla="*/ 323466 h 390374"/>
              <a:gd name="connsiteX12" fmla="*/ 423747 w 457200"/>
              <a:gd name="connsiteY12" fmla="*/ 301164 h 390374"/>
              <a:gd name="connsiteX13" fmla="*/ 457200 w 457200"/>
              <a:gd name="connsiteY13" fmla="*/ 145047 h 390374"/>
              <a:gd name="connsiteX14" fmla="*/ 412595 w 457200"/>
              <a:gd name="connsiteY14" fmla="*/ 11232 h 390374"/>
              <a:gd name="connsiteX15" fmla="*/ 379142 w 457200"/>
              <a:gd name="connsiteY15" fmla="*/ 81 h 390374"/>
              <a:gd name="connsiteX16" fmla="*/ 223025 w 457200"/>
              <a:gd name="connsiteY16" fmla="*/ 44686 h 390374"/>
              <a:gd name="connsiteX17" fmla="*/ 256478 w 457200"/>
              <a:gd name="connsiteY17" fmla="*/ 78140 h 39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" h="390374">
                <a:moveTo>
                  <a:pt x="256478" y="78140"/>
                </a:moveTo>
                <a:cubicBezTo>
                  <a:pt x="249044" y="85574"/>
                  <a:pt x="204523" y="86220"/>
                  <a:pt x="178420" y="89291"/>
                </a:cubicBezTo>
                <a:cubicBezTo>
                  <a:pt x="45131" y="104972"/>
                  <a:pt x="105519" y="87572"/>
                  <a:pt x="33454" y="111593"/>
                </a:cubicBezTo>
                <a:cubicBezTo>
                  <a:pt x="22179" y="128506"/>
                  <a:pt x="0" y="155419"/>
                  <a:pt x="0" y="178501"/>
                </a:cubicBezTo>
                <a:cubicBezTo>
                  <a:pt x="0" y="190255"/>
                  <a:pt x="7923" y="200652"/>
                  <a:pt x="11152" y="211954"/>
                </a:cubicBezTo>
                <a:cubicBezTo>
                  <a:pt x="23411" y="254859"/>
                  <a:pt x="18620" y="262188"/>
                  <a:pt x="44605" y="301164"/>
                </a:cubicBezTo>
                <a:cubicBezTo>
                  <a:pt x="50437" y="309912"/>
                  <a:pt x="60340" y="315256"/>
                  <a:pt x="66908" y="323466"/>
                </a:cubicBezTo>
                <a:cubicBezTo>
                  <a:pt x="80935" y="341000"/>
                  <a:pt x="90800" y="366795"/>
                  <a:pt x="111513" y="379223"/>
                </a:cubicBezTo>
                <a:cubicBezTo>
                  <a:pt x="121592" y="385271"/>
                  <a:pt x="133815" y="386657"/>
                  <a:pt x="144966" y="390374"/>
                </a:cubicBezTo>
                <a:cubicBezTo>
                  <a:pt x="164643" y="388406"/>
                  <a:pt x="264171" y="383890"/>
                  <a:pt x="301083" y="368071"/>
                </a:cubicBezTo>
                <a:cubicBezTo>
                  <a:pt x="313401" y="362792"/>
                  <a:pt x="322290" y="351212"/>
                  <a:pt x="334537" y="345769"/>
                </a:cubicBezTo>
                <a:cubicBezTo>
                  <a:pt x="356020" y="336221"/>
                  <a:pt x="401444" y="323466"/>
                  <a:pt x="401444" y="323466"/>
                </a:cubicBezTo>
                <a:cubicBezTo>
                  <a:pt x="408878" y="316032"/>
                  <a:pt x="419842" y="310926"/>
                  <a:pt x="423747" y="301164"/>
                </a:cubicBezTo>
                <a:cubicBezTo>
                  <a:pt x="439624" y="261472"/>
                  <a:pt x="449794" y="189483"/>
                  <a:pt x="457200" y="145047"/>
                </a:cubicBezTo>
                <a:cubicBezTo>
                  <a:pt x="449195" y="73004"/>
                  <a:pt x="467560" y="47875"/>
                  <a:pt x="412595" y="11232"/>
                </a:cubicBezTo>
                <a:cubicBezTo>
                  <a:pt x="402815" y="4712"/>
                  <a:pt x="390293" y="3798"/>
                  <a:pt x="379142" y="81"/>
                </a:cubicBezTo>
                <a:cubicBezTo>
                  <a:pt x="248533" y="10965"/>
                  <a:pt x="265196" y="-25597"/>
                  <a:pt x="223025" y="44686"/>
                </a:cubicBezTo>
                <a:cubicBezTo>
                  <a:pt x="218749" y="51813"/>
                  <a:pt x="263912" y="70706"/>
                  <a:pt x="256478" y="7814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507A-3698-C051-7434-363E4040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166051"/>
            <a:ext cx="10069551" cy="650907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5178259-A3C8-ABED-B8D2-321EF13CA3E8}"/>
              </a:ext>
            </a:extLst>
          </p:cNvPr>
          <p:cNvSpPr/>
          <p:nvPr/>
        </p:nvSpPr>
        <p:spPr>
          <a:xfrm>
            <a:off x="10582507" y="892098"/>
            <a:ext cx="658077" cy="401443"/>
          </a:xfrm>
          <a:custGeom>
            <a:avLst/>
            <a:gdLst>
              <a:gd name="connsiteX0" fmla="*/ 546410 w 658077"/>
              <a:gd name="connsiteY0" fmla="*/ 0 h 401443"/>
              <a:gd name="connsiteX1" fmla="*/ 468352 w 658077"/>
              <a:gd name="connsiteY1" fmla="*/ 11151 h 401443"/>
              <a:gd name="connsiteX2" fmla="*/ 189571 w 658077"/>
              <a:gd name="connsiteY2" fmla="*/ 22302 h 401443"/>
              <a:gd name="connsiteX3" fmla="*/ 78059 w 658077"/>
              <a:gd name="connsiteY3" fmla="*/ 89209 h 401443"/>
              <a:gd name="connsiteX4" fmla="*/ 44605 w 658077"/>
              <a:gd name="connsiteY4" fmla="*/ 111512 h 401443"/>
              <a:gd name="connsiteX5" fmla="*/ 11152 w 658077"/>
              <a:gd name="connsiteY5" fmla="*/ 133814 h 401443"/>
              <a:gd name="connsiteX6" fmla="*/ 0 w 658077"/>
              <a:gd name="connsiteY6" fmla="*/ 178419 h 401443"/>
              <a:gd name="connsiteX7" fmla="*/ 11152 w 658077"/>
              <a:gd name="connsiteY7" fmla="*/ 289931 h 401443"/>
              <a:gd name="connsiteX8" fmla="*/ 22303 w 658077"/>
              <a:gd name="connsiteY8" fmla="*/ 334536 h 401443"/>
              <a:gd name="connsiteX9" fmla="*/ 44605 w 658077"/>
              <a:gd name="connsiteY9" fmla="*/ 356839 h 401443"/>
              <a:gd name="connsiteX10" fmla="*/ 78059 w 658077"/>
              <a:gd name="connsiteY10" fmla="*/ 379141 h 401443"/>
              <a:gd name="connsiteX11" fmla="*/ 178420 w 658077"/>
              <a:gd name="connsiteY11" fmla="*/ 401443 h 401443"/>
              <a:gd name="connsiteX12" fmla="*/ 278781 w 658077"/>
              <a:gd name="connsiteY12" fmla="*/ 390292 h 401443"/>
              <a:gd name="connsiteX13" fmla="*/ 312234 w 658077"/>
              <a:gd name="connsiteY13" fmla="*/ 379141 h 401443"/>
              <a:gd name="connsiteX14" fmla="*/ 356839 w 658077"/>
              <a:gd name="connsiteY14" fmla="*/ 367990 h 401443"/>
              <a:gd name="connsiteX15" fmla="*/ 412595 w 658077"/>
              <a:gd name="connsiteY15" fmla="*/ 345687 h 401443"/>
              <a:gd name="connsiteX16" fmla="*/ 512956 w 658077"/>
              <a:gd name="connsiteY16" fmla="*/ 323385 h 401443"/>
              <a:gd name="connsiteX17" fmla="*/ 546410 w 658077"/>
              <a:gd name="connsiteY17" fmla="*/ 301082 h 401443"/>
              <a:gd name="connsiteX18" fmla="*/ 613317 w 658077"/>
              <a:gd name="connsiteY18" fmla="*/ 278780 h 401443"/>
              <a:gd name="connsiteX19" fmla="*/ 657922 w 658077"/>
              <a:gd name="connsiteY19" fmla="*/ 211873 h 401443"/>
              <a:gd name="connsiteX20" fmla="*/ 646771 w 658077"/>
              <a:gd name="connsiteY20" fmla="*/ 100361 h 401443"/>
              <a:gd name="connsiteX21" fmla="*/ 579864 w 658077"/>
              <a:gd name="connsiteY21" fmla="*/ 55756 h 401443"/>
              <a:gd name="connsiteX22" fmla="*/ 379142 w 658077"/>
              <a:gd name="connsiteY22" fmla="*/ 33453 h 40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8077" h="401443">
                <a:moveTo>
                  <a:pt x="546410" y="0"/>
                </a:moveTo>
                <a:cubicBezTo>
                  <a:pt x="520391" y="3717"/>
                  <a:pt x="494584" y="9512"/>
                  <a:pt x="468352" y="11151"/>
                </a:cubicBezTo>
                <a:cubicBezTo>
                  <a:pt x="375532" y="16952"/>
                  <a:pt x="282079" y="12732"/>
                  <a:pt x="189571" y="22302"/>
                </a:cubicBezTo>
                <a:cubicBezTo>
                  <a:pt x="169275" y="24402"/>
                  <a:pt x="80942" y="87287"/>
                  <a:pt x="78059" y="89209"/>
                </a:cubicBezTo>
                <a:lnTo>
                  <a:pt x="44605" y="111512"/>
                </a:lnTo>
                <a:lnTo>
                  <a:pt x="11152" y="133814"/>
                </a:lnTo>
                <a:cubicBezTo>
                  <a:pt x="7435" y="148682"/>
                  <a:pt x="0" y="163093"/>
                  <a:pt x="0" y="178419"/>
                </a:cubicBezTo>
                <a:cubicBezTo>
                  <a:pt x="0" y="215775"/>
                  <a:pt x="5869" y="252950"/>
                  <a:pt x="11152" y="289931"/>
                </a:cubicBezTo>
                <a:cubicBezTo>
                  <a:pt x="13319" y="305103"/>
                  <a:pt x="15449" y="320828"/>
                  <a:pt x="22303" y="334536"/>
                </a:cubicBezTo>
                <a:cubicBezTo>
                  <a:pt x="27005" y="343940"/>
                  <a:pt x="36395" y="350271"/>
                  <a:pt x="44605" y="356839"/>
                </a:cubicBezTo>
                <a:cubicBezTo>
                  <a:pt x="55070" y="365211"/>
                  <a:pt x="65740" y="373862"/>
                  <a:pt x="78059" y="379141"/>
                </a:cubicBezTo>
                <a:cubicBezTo>
                  <a:pt x="91839" y="385046"/>
                  <a:pt x="168497" y="399458"/>
                  <a:pt x="178420" y="401443"/>
                </a:cubicBezTo>
                <a:cubicBezTo>
                  <a:pt x="211874" y="397726"/>
                  <a:pt x="245579" y="395826"/>
                  <a:pt x="278781" y="390292"/>
                </a:cubicBezTo>
                <a:cubicBezTo>
                  <a:pt x="290375" y="388360"/>
                  <a:pt x="300932" y="382370"/>
                  <a:pt x="312234" y="379141"/>
                </a:cubicBezTo>
                <a:cubicBezTo>
                  <a:pt x="326970" y="374931"/>
                  <a:pt x="342300" y="372837"/>
                  <a:pt x="356839" y="367990"/>
                </a:cubicBezTo>
                <a:cubicBezTo>
                  <a:pt x="375829" y="361660"/>
                  <a:pt x="393605" y="352017"/>
                  <a:pt x="412595" y="345687"/>
                </a:cubicBezTo>
                <a:cubicBezTo>
                  <a:pt x="436215" y="337814"/>
                  <a:pt x="490863" y="327803"/>
                  <a:pt x="512956" y="323385"/>
                </a:cubicBezTo>
                <a:cubicBezTo>
                  <a:pt x="524107" y="315951"/>
                  <a:pt x="534163" y="306525"/>
                  <a:pt x="546410" y="301082"/>
                </a:cubicBezTo>
                <a:cubicBezTo>
                  <a:pt x="567893" y="291534"/>
                  <a:pt x="613317" y="278780"/>
                  <a:pt x="613317" y="278780"/>
                </a:cubicBezTo>
                <a:cubicBezTo>
                  <a:pt x="628185" y="256478"/>
                  <a:pt x="660589" y="238544"/>
                  <a:pt x="657922" y="211873"/>
                </a:cubicBezTo>
                <a:cubicBezTo>
                  <a:pt x="654205" y="174702"/>
                  <a:pt x="655831" y="136602"/>
                  <a:pt x="646771" y="100361"/>
                </a:cubicBezTo>
                <a:cubicBezTo>
                  <a:pt x="642131" y="81801"/>
                  <a:pt x="587361" y="58255"/>
                  <a:pt x="579864" y="55756"/>
                </a:cubicBezTo>
                <a:cubicBezTo>
                  <a:pt x="485909" y="24438"/>
                  <a:pt x="483330" y="33453"/>
                  <a:pt x="379142" y="334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966B9F-9AE6-4BB5-D4E9-FFFF1A78CAED}"/>
              </a:ext>
            </a:extLst>
          </p:cNvPr>
          <p:cNvSpPr/>
          <p:nvPr/>
        </p:nvSpPr>
        <p:spPr>
          <a:xfrm>
            <a:off x="968200" y="1226634"/>
            <a:ext cx="1239741" cy="278781"/>
          </a:xfrm>
          <a:custGeom>
            <a:avLst/>
            <a:gdLst>
              <a:gd name="connsiteX0" fmla="*/ 771390 w 1239741"/>
              <a:gd name="connsiteY0" fmla="*/ 33454 h 278781"/>
              <a:gd name="connsiteX1" fmla="*/ 325341 w 1239741"/>
              <a:gd name="connsiteY1" fmla="*/ 33454 h 278781"/>
              <a:gd name="connsiteX2" fmla="*/ 291888 w 1239741"/>
              <a:gd name="connsiteY2" fmla="*/ 22303 h 278781"/>
              <a:gd name="connsiteX3" fmla="*/ 236132 w 1239741"/>
              <a:gd name="connsiteY3" fmla="*/ 11151 h 278781"/>
              <a:gd name="connsiteX4" fmla="*/ 191527 w 1239741"/>
              <a:gd name="connsiteY4" fmla="*/ 0 h 278781"/>
              <a:gd name="connsiteX5" fmla="*/ 57712 w 1239741"/>
              <a:gd name="connsiteY5" fmla="*/ 11151 h 278781"/>
              <a:gd name="connsiteX6" fmla="*/ 13107 w 1239741"/>
              <a:gd name="connsiteY6" fmla="*/ 78059 h 278781"/>
              <a:gd name="connsiteX7" fmla="*/ 1956 w 1239741"/>
              <a:gd name="connsiteY7" fmla="*/ 111512 h 278781"/>
              <a:gd name="connsiteX8" fmla="*/ 13107 w 1239741"/>
              <a:gd name="connsiteY8" fmla="*/ 245327 h 278781"/>
              <a:gd name="connsiteX9" fmla="*/ 124620 w 1239741"/>
              <a:gd name="connsiteY9" fmla="*/ 278781 h 278781"/>
              <a:gd name="connsiteX10" fmla="*/ 436854 w 1239741"/>
              <a:gd name="connsiteY10" fmla="*/ 267629 h 278781"/>
              <a:gd name="connsiteX11" fmla="*/ 749088 w 1239741"/>
              <a:gd name="connsiteY11" fmla="*/ 245327 h 278781"/>
              <a:gd name="connsiteX12" fmla="*/ 972112 w 1239741"/>
              <a:gd name="connsiteY12" fmla="*/ 223025 h 278781"/>
              <a:gd name="connsiteX13" fmla="*/ 1061322 w 1239741"/>
              <a:gd name="connsiteY13" fmla="*/ 211873 h 278781"/>
              <a:gd name="connsiteX14" fmla="*/ 1105927 w 1239741"/>
              <a:gd name="connsiteY14" fmla="*/ 200722 h 278781"/>
              <a:gd name="connsiteX15" fmla="*/ 1161683 w 1239741"/>
              <a:gd name="connsiteY15" fmla="*/ 189571 h 278781"/>
              <a:gd name="connsiteX16" fmla="*/ 1195137 w 1239741"/>
              <a:gd name="connsiteY16" fmla="*/ 178420 h 278781"/>
              <a:gd name="connsiteX17" fmla="*/ 1239741 w 1239741"/>
              <a:gd name="connsiteY17" fmla="*/ 167268 h 278781"/>
              <a:gd name="connsiteX18" fmla="*/ 1217439 w 1239741"/>
              <a:gd name="connsiteY18" fmla="*/ 133815 h 278781"/>
              <a:gd name="connsiteX19" fmla="*/ 1172834 w 1239741"/>
              <a:gd name="connsiteY19" fmla="*/ 122664 h 278781"/>
              <a:gd name="connsiteX20" fmla="*/ 1105927 w 1239741"/>
              <a:gd name="connsiteY20" fmla="*/ 100361 h 278781"/>
              <a:gd name="connsiteX21" fmla="*/ 1061322 w 1239741"/>
              <a:gd name="connsiteY21" fmla="*/ 78059 h 278781"/>
              <a:gd name="connsiteX22" fmla="*/ 1005566 w 1239741"/>
              <a:gd name="connsiteY22" fmla="*/ 66907 h 278781"/>
              <a:gd name="connsiteX23" fmla="*/ 882902 w 1239741"/>
              <a:gd name="connsiteY23" fmla="*/ 44605 h 278781"/>
              <a:gd name="connsiteX24" fmla="*/ 637576 w 1239741"/>
              <a:gd name="connsiteY24" fmla="*/ 55756 h 2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9741" h="278781">
                <a:moveTo>
                  <a:pt x="771390" y="33454"/>
                </a:moveTo>
                <a:cubicBezTo>
                  <a:pt x="570000" y="53593"/>
                  <a:pt x="634065" y="52164"/>
                  <a:pt x="325341" y="33454"/>
                </a:cubicBezTo>
                <a:cubicBezTo>
                  <a:pt x="313608" y="32743"/>
                  <a:pt x="303291" y="25154"/>
                  <a:pt x="291888" y="22303"/>
                </a:cubicBezTo>
                <a:cubicBezTo>
                  <a:pt x="273500" y="17706"/>
                  <a:pt x="254634" y="15263"/>
                  <a:pt x="236132" y="11151"/>
                </a:cubicBezTo>
                <a:cubicBezTo>
                  <a:pt x="221171" y="7826"/>
                  <a:pt x="206395" y="3717"/>
                  <a:pt x="191527" y="0"/>
                </a:cubicBezTo>
                <a:cubicBezTo>
                  <a:pt x="146922" y="3717"/>
                  <a:pt x="98719" y="-6790"/>
                  <a:pt x="57712" y="11151"/>
                </a:cubicBezTo>
                <a:cubicBezTo>
                  <a:pt x="33155" y="21895"/>
                  <a:pt x="13107" y="78059"/>
                  <a:pt x="13107" y="78059"/>
                </a:cubicBezTo>
                <a:cubicBezTo>
                  <a:pt x="9390" y="89210"/>
                  <a:pt x="1956" y="99758"/>
                  <a:pt x="1956" y="111512"/>
                </a:cubicBezTo>
                <a:cubicBezTo>
                  <a:pt x="1956" y="156272"/>
                  <a:pt x="-6910" y="205293"/>
                  <a:pt x="13107" y="245327"/>
                </a:cubicBezTo>
                <a:cubicBezTo>
                  <a:pt x="16984" y="253081"/>
                  <a:pt x="107778" y="274570"/>
                  <a:pt x="124620" y="278781"/>
                </a:cubicBezTo>
                <a:lnTo>
                  <a:pt x="436854" y="267629"/>
                </a:lnTo>
                <a:cubicBezTo>
                  <a:pt x="494173" y="264963"/>
                  <a:pt x="685706" y="250609"/>
                  <a:pt x="749088" y="245327"/>
                </a:cubicBezTo>
                <a:cubicBezTo>
                  <a:pt x="837975" y="237920"/>
                  <a:pt x="886118" y="233142"/>
                  <a:pt x="972112" y="223025"/>
                </a:cubicBezTo>
                <a:cubicBezTo>
                  <a:pt x="1001875" y="219523"/>
                  <a:pt x="1031762" y="216800"/>
                  <a:pt x="1061322" y="211873"/>
                </a:cubicBezTo>
                <a:cubicBezTo>
                  <a:pt x="1076439" y="209353"/>
                  <a:pt x="1090966" y="204047"/>
                  <a:pt x="1105927" y="200722"/>
                </a:cubicBezTo>
                <a:cubicBezTo>
                  <a:pt x="1124429" y="196611"/>
                  <a:pt x="1143295" y="194168"/>
                  <a:pt x="1161683" y="189571"/>
                </a:cubicBezTo>
                <a:cubicBezTo>
                  <a:pt x="1173087" y="186720"/>
                  <a:pt x="1183835" y="181649"/>
                  <a:pt x="1195137" y="178420"/>
                </a:cubicBezTo>
                <a:cubicBezTo>
                  <a:pt x="1209873" y="174210"/>
                  <a:pt x="1224873" y="170985"/>
                  <a:pt x="1239741" y="167268"/>
                </a:cubicBezTo>
                <a:cubicBezTo>
                  <a:pt x="1232307" y="156117"/>
                  <a:pt x="1228590" y="141249"/>
                  <a:pt x="1217439" y="133815"/>
                </a:cubicBezTo>
                <a:cubicBezTo>
                  <a:pt x="1204687" y="125314"/>
                  <a:pt x="1187514" y="127068"/>
                  <a:pt x="1172834" y="122664"/>
                </a:cubicBezTo>
                <a:cubicBezTo>
                  <a:pt x="1150317" y="115909"/>
                  <a:pt x="1126954" y="110874"/>
                  <a:pt x="1105927" y="100361"/>
                </a:cubicBezTo>
                <a:cubicBezTo>
                  <a:pt x="1091059" y="92927"/>
                  <a:pt x="1077092" y="83316"/>
                  <a:pt x="1061322" y="78059"/>
                </a:cubicBezTo>
                <a:cubicBezTo>
                  <a:pt x="1043341" y="72065"/>
                  <a:pt x="1024068" y="71019"/>
                  <a:pt x="1005566" y="66907"/>
                </a:cubicBezTo>
                <a:cubicBezTo>
                  <a:pt x="910938" y="45878"/>
                  <a:pt x="1018191" y="63931"/>
                  <a:pt x="882902" y="44605"/>
                </a:cubicBezTo>
                <a:lnTo>
                  <a:pt x="637576" y="5575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830D2-50EE-8A23-2B15-A33360396632}"/>
              </a:ext>
            </a:extLst>
          </p:cNvPr>
          <p:cNvSpPr/>
          <p:nvPr/>
        </p:nvSpPr>
        <p:spPr>
          <a:xfrm>
            <a:off x="2152185" y="3568381"/>
            <a:ext cx="758621" cy="256487"/>
          </a:xfrm>
          <a:custGeom>
            <a:avLst/>
            <a:gdLst>
              <a:gd name="connsiteX0" fmla="*/ 669074 w 758621"/>
              <a:gd name="connsiteY0" fmla="*/ 9 h 256487"/>
              <a:gd name="connsiteX1" fmla="*/ 468352 w 758621"/>
              <a:gd name="connsiteY1" fmla="*/ 9 h 256487"/>
              <a:gd name="connsiteX2" fmla="*/ 267630 w 758621"/>
              <a:gd name="connsiteY2" fmla="*/ 11160 h 256487"/>
              <a:gd name="connsiteX3" fmla="*/ 156117 w 758621"/>
              <a:gd name="connsiteY3" fmla="*/ 55765 h 256487"/>
              <a:gd name="connsiteX4" fmla="*/ 89210 w 758621"/>
              <a:gd name="connsiteY4" fmla="*/ 100370 h 256487"/>
              <a:gd name="connsiteX5" fmla="*/ 66908 w 758621"/>
              <a:gd name="connsiteY5" fmla="*/ 122673 h 256487"/>
              <a:gd name="connsiteX6" fmla="*/ 33454 w 758621"/>
              <a:gd name="connsiteY6" fmla="*/ 133824 h 256487"/>
              <a:gd name="connsiteX7" fmla="*/ 0 w 758621"/>
              <a:gd name="connsiteY7" fmla="*/ 156126 h 256487"/>
              <a:gd name="connsiteX8" fmla="*/ 55756 w 758621"/>
              <a:gd name="connsiteY8" fmla="*/ 211882 h 256487"/>
              <a:gd name="connsiteX9" fmla="*/ 100361 w 758621"/>
              <a:gd name="connsiteY9" fmla="*/ 223034 h 256487"/>
              <a:gd name="connsiteX10" fmla="*/ 211874 w 758621"/>
              <a:gd name="connsiteY10" fmla="*/ 256487 h 256487"/>
              <a:gd name="connsiteX11" fmla="*/ 568713 w 758621"/>
              <a:gd name="connsiteY11" fmla="*/ 245336 h 256487"/>
              <a:gd name="connsiteX12" fmla="*/ 613317 w 758621"/>
              <a:gd name="connsiteY12" fmla="*/ 234185 h 256487"/>
              <a:gd name="connsiteX13" fmla="*/ 646771 w 758621"/>
              <a:gd name="connsiteY13" fmla="*/ 211882 h 256487"/>
              <a:gd name="connsiteX14" fmla="*/ 691376 w 758621"/>
              <a:gd name="connsiteY14" fmla="*/ 189580 h 256487"/>
              <a:gd name="connsiteX15" fmla="*/ 724830 w 758621"/>
              <a:gd name="connsiteY15" fmla="*/ 156126 h 256487"/>
              <a:gd name="connsiteX16" fmla="*/ 758283 w 758621"/>
              <a:gd name="connsiteY16" fmla="*/ 133824 h 256487"/>
              <a:gd name="connsiteX17" fmla="*/ 735981 w 758621"/>
              <a:gd name="connsiteY17" fmla="*/ 89219 h 256487"/>
              <a:gd name="connsiteX18" fmla="*/ 657922 w 758621"/>
              <a:gd name="connsiteY18" fmla="*/ 44614 h 256487"/>
              <a:gd name="connsiteX19" fmla="*/ 624469 w 758621"/>
              <a:gd name="connsiteY19" fmla="*/ 22312 h 256487"/>
              <a:gd name="connsiteX20" fmla="*/ 546410 w 758621"/>
              <a:gd name="connsiteY20" fmla="*/ 9 h 2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8621" h="256487">
                <a:moveTo>
                  <a:pt x="669074" y="9"/>
                </a:moveTo>
                <a:cubicBezTo>
                  <a:pt x="489735" y="25628"/>
                  <a:pt x="711907" y="9"/>
                  <a:pt x="468352" y="9"/>
                </a:cubicBezTo>
                <a:cubicBezTo>
                  <a:pt x="401341" y="9"/>
                  <a:pt x="334537" y="7443"/>
                  <a:pt x="267630" y="11160"/>
                </a:cubicBezTo>
                <a:cubicBezTo>
                  <a:pt x="219763" y="27116"/>
                  <a:pt x="197134" y="31155"/>
                  <a:pt x="156117" y="55765"/>
                </a:cubicBezTo>
                <a:cubicBezTo>
                  <a:pt x="133133" y="69556"/>
                  <a:pt x="108163" y="81416"/>
                  <a:pt x="89210" y="100370"/>
                </a:cubicBezTo>
                <a:cubicBezTo>
                  <a:pt x="81776" y="107804"/>
                  <a:pt x="75923" y="117264"/>
                  <a:pt x="66908" y="122673"/>
                </a:cubicBezTo>
                <a:cubicBezTo>
                  <a:pt x="56829" y="128721"/>
                  <a:pt x="43968" y="128567"/>
                  <a:pt x="33454" y="133824"/>
                </a:cubicBezTo>
                <a:cubicBezTo>
                  <a:pt x="21467" y="139817"/>
                  <a:pt x="11151" y="148692"/>
                  <a:pt x="0" y="156126"/>
                </a:cubicBezTo>
                <a:cubicBezTo>
                  <a:pt x="19825" y="185863"/>
                  <a:pt x="21064" y="197014"/>
                  <a:pt x="55756" y="211882"/>
                </a:cubicBezTo>
                <a:cubicBezTo>
                  <a:pt x="69843" y="217919"/>
                  <a:pt x="86011" y="217653"/>
                  <a:pt x="100361" y="223034"/>
                </a:cubicBezTo>
                <a:cubicBezTo>
                  <a:pt x="204081" y="261929"/>
                  <a:pt x="75671" y="233787"/>
                  <a:pt x="211874" y="256487"/>
                </a:cubicBezTo>
                <a:cubicBezTo>
                  <a:pt x="330820" y="252770"/>
                  <a:pt x="449892" y="251937"/>
                  <a:pt x="568713" y="245336"/>
                </a:cubicBezTo>
                <a:cubicBezTo>
                  <a:pt x="584015" y="244486"/>
                  <a:pt x="599231" y="240222"/>
                  <a:pt x="613317" y="234185"/>
                </a:cubicBezTo>
                <a:cubicBezTo>
                  <a:pt x="625636" y="228906"/>
                  <a:pt x="635135" y="218531"/>
                  <a:pt x="646771" y="211882"/>
                </a:cubicBezTo>
                <a:cubicBezTo>
                  <a:pt x="661204" y="203635"/>
                  <a:pt x="676508" y="197014"/>
                  <a:pt x="691376" y="189580"/>
                </a:cubicBezTo>
                <a:cubicBezTo>
                  <a:pt x="702527" y="178429"/>
                  <a:pt x="712715" y="166222"/>
                  <a:pt x="724830" y="156126"/>
                </a:cubicBezTo>
                <a:cubicBezTo>
                  <a:pt x="735126" y="147546"/>
                  <a:pt x="756080" y="147043"/>
                  <a:pt x="758283" y="133824"/>
                </a:cubicBezTo>
                <a:cubicBezTo>
                  <a:pt x="761016" y="117427"/>
                  <a:pt x="746623" y="101989"/>
                  <a:pt x="735981" y="89219"/>
                </a:cubicBezTo>
                <a:cubicBezTo>
                  <a:pt x="723634" y="74403"/>
                  <a:pt x="671178" y="52189"/>
                  <a:pt x="657922" y="44614"/>
                </a:cubicBezTo>
                <a:cubicBezTo>
                  <a:pt x="646286" y="37965"/>
                  <a:pt x="636716" y="27755"/>
                  <a:pt x="624469" y="22312"/>
                </a:cubicBezTo>
                <a:cubicBezTo>
                  <a:pt x="571643" y="-1166"/>
                  <a:pt x="578286" y="9"/>
                  <a:pt x="546410" y="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264B-3A97-F147-8DFB-783150412B40}"/>
              </a:ext>
            </a:extLst>
          </p:cNvPr>
          <p:cNvSpPr txBox="1"/>
          <p:nvPr/>
        </p:nvSpPr>
        <p:spPr>
          <a:xfrm>
            <a:off x="5856420" y="2652648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Tooltip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28C651-BE86-4B24-B4C5-61B862CF3751}"/>
              </a:ext>
            </a:extLst>
          </p:cNvPr>
          <p:cNvSpPr/>
          <p:nvPr/>
        </p:nvSpPr>
        <p:spPr>
          <a:xfrm>
            <a:off x="5196468" y="1929161"/>
            <a:ext cx="714574" cy="2185639"/>
          </a:xfrm>
          <a:custGeom>
            <a:avLst/>
            <a:gdLst>
              <a:gd name="connsiteX0" fmla="*/ 345688 w 714574"/>
              <a:gd name="connsiteY0" fmla="*/ 0 h 2185639"/>
              <a:gd name="connsiteX1" fmla="*/ 245327 w 714574"/>
              <a:gd name="connsiteY1" fmla="*/ 11151 h 2185639"/>
              <a:gd name="connsiteX2" fmla="*/ 234176 w 714574"/>
              <a:gd name="connsiteY2" fmla="*/ 44605 h 2185639"/>
              <a:gd name="connsiteX3" fmla="*/ 211873 w 714574"/>
              <a:gd name="connsiteY3" fmla="*/ 100361 h 2185639"/>
              <a:gd name="connsiteX4" fmla="*/ 200722 w 714574"/>
              <a:gd name="connsiteY4" fmla="*/ 189571 h 2185639"/>
              <a:gd name="connsiteX5" fmla="*/ 189571 w 714574"/>
              <a:gd name="connsiteY5" fmla="*/ 245327 h 2185639"/>
              <a:gd name="connsiteX6" fmla="*/ 178420 w 714574"/>
              <a:gd name="connsiteY6" fmla="*/ 312234 h 2185639"/>
              <a:gd name="connsiteX7" fmla="*/ 156117 w 714574"/>
              <a:gd name="connsiteY7" fmla="*/ 423746 h 2185639"/>
              <a:gd name="connsiteX8" fmla="*/ 144966 w 714574"/>
              <a:gd name="connsiteY8" fmla="*/ 490654 h 2185639"/>
              <a:gd name="connsiteX9" fmla="*/ 133815 w 714574"/>
              <a:gd name="connsiteY9" fmla="*/ 568712 h 2185639"/>
              <a:gd name="connsiteX10" fmla="*/ 89210 w 714574"/>
              <a:gd name="connsiteY10" fmla="*/ 713678 h 2185639"/>
              <a:gd name="connsiteX11" fmla="*/ 66908 w 714574"/>
              <a:gd name="connsiteY11" fmla="*/ 802888 h 2185639"/>
              <a:gd name="connsiteX12" fmla="*/ 44605 w 714574"/>
              <a:gd name="connsiteY12" fmla="*/ 892098 h 2185639"/>
              <a:gd name="connsiteX13" fmla="*/ 22303 w 714574"/>
              <a:gd name="connsiteY13" fmla="*/ 981307 h 2185639"/>
              <a:gd name="connsiteX14" fmla="*/ 0 w 714574"/>
              <a:gd name="connsiteY14" fmla="*/ 1137424 h 2185639"/>
              <a:gd name="connsiteX15" fmla="*/ 11152 w 714574"/>
              <a:gd name="connsiteY15" fmla="*/ 1728439 h 2185639"/>
              <a:gd name="connsiteX16" fmla="*/ 22303 w 714574"/>
              <a:gd name="connsiteY16" fmla="*/ 1817649 h 2185639"/>
              <a:gd name="connsiteX17" fmla="*/ 55756 w 714574"/>
              <a:gd name="connsiteY17" fmla="*/ 1962615 h 2185639"/>
              <a:gd name="connsiteX18" fmla="*/ 66908 w 714574"/>
              <a:gd name="connsiteY18" fmla="*/ 2007219 h 2185639"/>
              <a:gd name="connsiteX19" fmla="*/ 111512 w 714574"/>
              <a:gd name="connsiteY19" fmla="*/ 2074127 h 2185639"/>
              <a:gd name="connsiteX20" fmla="*/ 156117 w 714574"/>
              <a:gd name="connsiteY20" fmla="*/ 2129883 h 2185639"/>
              <a:gd name="connsiteX21" fmla="*/ 189571 w 714574"/>
              <a:gd name="connsiteY21" fmla="*/ 2152185 h 2185639"/>
              <a:gd name="connsiteX22" fmla="*/ 245327 w 714574"/>
              <a:gd name="connsiteY22" fmla="*/ 2185639 h 2185639"/>
              <a:gd name="connsiteX23" fmla="*/ 289932 w 714574"/>
              <a:gd name="connsiteY23" fmla="*/ 2163337 h 2185639"/>
              <a:gd name="connsiteX24" fmla="*/ 312234 w 714574"/>
              <a:gd name="connsiteY24" fmla="*/ 2118732 h 2185639"/>
              <a:gd name="connsiteX25" fmla="*/ 334537 w 714574"/>
              <a:gd name="connsiteY25" fmla="*/ 2085278 h 2185639"/>
              <a:gd name="connsiteX26" fmla="*/ 356839 w 714574"/>
              <a:gd name="connsiteY26" fmla="*/ 2018371 h 2185639"/>
              <a:gd name="connsiteX27" fmla="*/ 412595 w 714574"/>
              <a:gd name="connsiteY27" fmla="*/ 1906859 h 2185639"/>
              <a:gd name="connsiteX28" fmla="*/ 468352 w 714574"/>
              <a:gd name="connsiteY28" fmla="*/ 1795346 h 2185639"/>
              <a:gd name="connsiteX29" fmla="*/ 501805 w 714574"/>
              <a:gd name="connsiteY29" fmla="*/ 1717288 h 2185639"/>
              <a:gd name="connsiteX30" fmla="*/ 568712 w 714574"/>
              <a:gd name="connsiteY30" fmla="*/ 1572322 h 2185639"/>
              <a:gd name="connsiteX31" fmla="*/ 613317 w 714574"/>
              <a:gd name="connsiteY31" fmla="*/ 1427356 h 2185639"/>
              <a:gd name="connsiteX32" fmla="*/ 635620 w 714574"/>
              <a:gd name="connsiteY32" fmla="*/ 1338146 h 2185639"/>
              <a:gd name="connsiteX33" fmla="*/ 657922 w 714574"/>
              <a:gd name="connsiteY33" fmla="*/ 1260088 h 2185639"/>
              <a:gd name="connsiteX34" fmla="*/ 691376 w 714574"/>
              <a:gd name="connsiteY34" fmla="*/ 1025912 h 2185639"/>
              <a:gd name="connsiteX35" fmla="*/ 702527 w 714574"/>
              <a:gd name="connsiteY35" fmla="*/ 947854 h 2185639"/>
              <a:gd name="connsiteX36" fmla="*/ 713678 w 714574"/>
              <a:gd name="connsiteY36" fmla="*/ 802888 h 2185639"/>
              <a:gd name="connsiteX37" fmla="*/ 680225 w 714574"/>
              <a:gd name="connsiteY37" fmla="*/ 334537 h 2185639"/>
              <a:gd name="connsiteX38" fmla="*/ 657922 w 714574"/>
              <a:gd name="connsiteY38" fmla="*/ 278780 h 2185639"/>
              <a:gd name="connsiteX39" fmla="*/ 646771 w 714574"/>
              <a:gd name="connsiteY39" fmla="*/ 245327 h 2185639"/>
              <a:gd name="connsiteX40" fmla="*/ 624469 w 714574"/>
              <a:gd name="connsiteY40" fmla="*/ 211873 h 2185639"/>
              <a:gd name="connsiteX41" fmla="*/ 568712 w 714574"/>
              <a:gd name="connsiteY41" fmla="*/ 133815 h 2185639"/>
              <a:gd name="connsiteX42" fmla="*/ 512956 w 714574"/>
              <a:gd name="connsiteY42" fmla="*/ 66907 h 2185639"/>
              <a:gd name="connsiteX43" fmla="*/ 446049 w 714574"/>
              <a:gd name="connsiteY43" fmla="*/ 22302 h 2185639"/>
              <a:gd name="connsiteX44" fmla="*/ 200722 w 714574"/>
              <a:gd name="connsiteY44" fmla="*/ 11151 h 218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14574" h="2185639">
                <a:moveTo>
                  <a:pt x="345688" y="0"/>
                </a:moveTo>
                <a:cubicBezTo>
                  <a:pt x="312234" y="3717"/>
                  <a:pt x="276579" y="-1350"/>
                  <a:pt x="245327" y="11151"/>
                </a:cubicBezTo>
                <a:cubicBezTo>
                  <a:pt x="234413" y="15517"/>
                  <a:pt x="238303" y="33599"/>
                  <a:pt x="234176" y="44605"/>
                </a:cubicBezTo>
                <a:cubicBezTo>
                  <a:pt x="227147" y="63348"/>
                  <a:pt x="219307" y="81776"/>
                  <a:pt x="211873" y="100361"/>
                </a:cubicBezTo>
                <a:cubicBezTo>
                  <a:pt x="208156" y="130098"/>
                  <a:pt x="205279" y="159951"/>
                  <a:pt x="200722" y="189571"/>
                </a:cubicBezTo>
                <a:cubicBezTo>
                  <a:pt x="197840" y="208304"/>
                  <a:pt x="192961" y="226679"/>
                  <a:pt x="189571" y="245327"/>
                </a:cubicBezTo>
                <a:cubicBezTo>
                  <a:pt x="185526" y="267572"/>
                  <a:pt x="182587" y="290011"/>
                  <a:pt x="178420" y="312234"/>
                </a:cubicBezTo>
                <a:cubicBezTo>
                  <a:pt x="171434" y="349492"/>
                  <a:pt x="162349" y="386355"/>
                  <a:pt x="156117" y="423746"/>
                </a:cubicBezTo>
                <a:cubicBezTo>
                  <a:pt x="152400" y="446049"/>
                  <a:pt x="148404" y="468307"/>
                  <a:pt x="144966" y="490654"/>
                </a:cubicBezTo>
                <a:cubicBezTo>
                  <a:pt x="140969" y="516632"/>
                  <a:pt x="139322" y="543012"/>
                  <a:pt x="133815" y="568712"/>
                </a:cubicBezTo>
                <a:cubicBezTo>
                  <a:pt x="118592" y="639750"/>
                  <a:pt x="108308" y="646835"/>
                  <a:pt x="89210" y="713678"/>
                </a:cubicBezTo>
                <a:cubicBezTo>
                  <a:pt x="80789" y="743150"/>
                  <a:pt x="74342" y="773151"/>
                  <a:pt x="66908" y="802888"/>
                </a:cubicBezTo>
                <a:lnTo>
                  <a:pt x="44605" y="892098"/>
                </a:lnTo>
                <a:cubicBezTo>
                  <a:pt x="44604" y="892101"/>
                  <a:pt x="22303" y="981304"/>
                  <a:pt x="22303" y="981307"/>
                </a:cubicBezTo>
                <a:cubicBezTo>
                  <a:pt x="8348" y="1092952"/>
                  <a:pt x="16079" y="1040957"/>
                  <a:pt x="0" y="1137424"/>
                </a:cubicBezTo>
                <a:cubicBezTo>
                  <a:pt x="3717" y="1334429"/>
                  <a:pt x="4695" y="1531505"/>
                  <a:pt x="11152" y="1728439"/>
                </a:cubicBezTo>
                <a:cubicBezTo>
                  <a:pt x="12134" y="1758391"/>
                  <a:pt x="17376" y="1788089"/>
                  <a:pt x="22303" y="1817649"/>
                </a:cubicBezTo>
                <a:cubicBezTo>
                  <a:pt x="51984" y="1995738"/>
                  <a:pt x="31045" y="1876129"/>
                  <a:pt x="55756" y="1962615"/>
                </a:cubicBezTo>
                <a:cubicBezTo>
                  <a:pt x="59966" y="1977351"/>
                  <a:pt x="60054" y="1993511"/>
                  <a:pt x="66908" y="2007219"/>
                </a:cubicBezTo>
                <a:cubicBezTo>
                  <a:pt x="78895" y="2031193"/>
                  <a:pt x="96644" y="2051825"/>
                  <a:pt x="111512" y="2074127"/>
                </a:cubicBezTo>
                <a:cubicBezTo>
                  <a:pt x="128068" y="2098961"/>
                  <a:pt x="133422" y="2111727"/>
                  <a:pt x="156117" y="2129883"/>
                </a:cubicBezTo>
                <a:cubicBezTo>
                  <a:pt x="166582" y="2138255"/>
                  <a:pt x="179106" y="2143813"/>
                  <a:pt x="189571" y="2152185"/>
                </a:cubicBezTo>
                <a:cubicBezTo>
                  <a:pt x="233307" y="2187174"/>
                  <a:pt x="187228" y="2166273"/>
                  <a:pt x="245327" y="2185639"/>
                </a:cubicBezTo>
                <a:cubicBezTo>
                  <a:pt x="260195" y="2178205"/>
                  <a:pt x="278178" y="2175091"/>
                  <a:pt x="289932" y="2163337"/>
                </a:cubicBezTo>
                <a:cubicBezTo>
                  <a:pt x="301686" y="2151583"/>
                  <a:pt x="303987" y="2133165"/>
                  <a:pt x="312234" y="2118732"/>
                </a:cubicBezTo>
                <a:cubicBezTo>
                  <a:pt x="318883" y="2107096"/>
                  <a:pt x="327103" y="2096429"/>
                  <a:pt x="334537" y="2085278"/>
                </a:cubicBezTo>
                <a:cubicBezTo>
                  <a:pt x="341971" y="2062976"/>
                  <a:pt x="346326" y="2039398"/>
                  <a:pt x="356839" y="2018371"/>
                </a:cubicBezTo>
                <a:cubicBezTo>
                  <a:pt x="375424" y="1981200"/>
                  <a:pt x="397161" y="1945445"/>
                  <a:pt x="412595" y="1906859"/>
                </a:cubicBezTo>
                <a:cubicBezTo>
                  <a:pt x="469890" y="1763624"/>
                  <a:pt x="395427" y="1941195"/>
                  <a:pt x="468352" y="1795346"/>
                </a:cubicBezTo>
                <a:cubicBezTo>
                  <a:pt x="481012" y="1770026"/>
                  <a:pt x="489942" y="1742991"/>
                  <a:pt x="501805" y="1717288"/>
                </a:cubicBezTo>
                <a:cubicBezTo>
                  <a:pt x="542202" y="1629761"/>
                  <a:pt x="531927" y="1667962"/>
                  <a:pt x="568712" y="1572322"/>
                </a:cubicBezTo>
                <a:cubicBezTo>
                  <a:pt x="583411" y="1534104"/>
                  <a:pt x="603160" y="1465444"/>
                  <a:pt x="613317" y="1427356"/>
                </a:cubicBezTo>
                <a:cubicBezTo>
                  <a:pt x="621215" y="1397739"/>
                  <a:pt x="627722" y="1367763"/>
                  <a:pt x="635620" y="1338146"/>
                </a:cubicBezTo>
                <a:cubicBezTo>
                  <a:pt x="642593" y="1311999"/>
                  <a:pt x="650488" y="1286107"/>
                  <a:pt x="657922" y="1260088"/>
                </a:cubicBezTo>
                <a:lnTo>
                  <a:pt x="691376" y="1025912"/>
                </a:lnTo>
                <a:cubicBezTo>
                  <a:pt x="695093" y="999893"/>
                  <a:pt x="700511" y="974060"/>
                  <a:pt x="702527" y="947854"/>
                </a:cubicBezTo>
                <a:lnTo>
                  <a:pt x="713678" y="802888"/>
                </a:lnTo>
                <a:cubicBezTo>
                  <a:pt x="704726" y="628329"/>
                  <a:pt x="736149" y="483666"/>
                  <a:pt x="680225" y="334537"/>
                </a:cubicBezTo>
                <a:cubicBezTo>
                  <a:pt x="673196" y="315794"/>
                  <a:pt x="664951" y="297523"/>
                  <a:pt x="657922" y="278780"/>
                </a:cubicBezTo>
                <a:cubicBezTo>
                  <a:pt x="653795" y="267774"/>
                  <a:pt x="652028" y="255840"/>
                  <a:pt x="646771" y="245327"/>
                </a:cubicBezTo>
                <a:cubicBezTo>
                  <a:pt x="640777" y="233340"/>
                  <a:pt x="631118" y="223509"/>
                  <a:pt x="624469" y="211873"/>
                </a:cubicBezTo>
                <a:cubicBezTo>
                  <a:pt x="585330" y="143380"/>
                  <a:pt x="623201" y="188303"/>
                  <a:pt x="568712" y="133815"/>
                </a:cubicBezTo>
                <a:cubicBezTo>
                  <a:pt x="532039" y="60467"/>
                  <a:pt x="566996" y="111940"/>
                  <a:pt x="512956" y="66907"/>
                </a:cubicBezTo>
                <a:cubicBezTo>
                  <a:pt x="483795" y="42606"/>
                  <a:pt x="485069" y="25424"/>
                  <a:pt x="446049" y="22302"/>
                </a:cubicBezTo>
                <a:cubicBezTo>
                  <a:pt x="364450" y="15774"/>
                  <a:pt x="200722" y="11151"/>
                  <a:pt x="2007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6EB3E0-BBEA-FC88-BC72-4DC7B8DC4621}"/>
              </a:ext>
            </a:extLst>
          </p:cNvPr>
          <p:cNvSpPr/>
          <p:nvPr/>
        </p:nvSpPr>
        <p:spPr>
          <a:xfrm>
            <a:off x="2196790" y="4638907"/>
            <a:ext cx="3668751" cy="446049"/>
          </a:xfrm>
          <a:custGeom>
            <a:avLst/>
            <a:gdLst>
              <a:gd name="connsiteX0" fmla="*/ 791737 w 3668751"/>
              <a:gd name="connsiteY0" fmla="*/ 33454 h 446049"/>
              <a:gd name="connsiteX1" fmla="*/ 713678 w 3668751"/>
              <a:gd name="connsiteY1" fmla="*/ 44605 h 446049"/>
              <a:gd name="connsiteX2" fmla="*/ 100361 w 3668751"/>
              <a:gd name="connsiteY2" fmla="*/ 55756 h 446049"/>
              <a:gd name="connsiteX3" fmla="*/ 33454 w 3668751"/>
              <a:gd name="connsiteY3" fmla="*/ 66908 h 446049"/>
              <a:gd name="connsiteX4" fmla="*/ 0 w 3668751"/>
              <a:gd name="connsiteY4" fmla="*/ 78059 h 446049"/>
              <a:gd name="connsiteX5" fmla="*/ 11151 w 3668751"/>
              <a:gd name="connsiteY5" fmla="*/ 256478 h 446049"/>
              <a:gd name="connsiteX6" fmla="*/ 78059 w 3668751"/>
              <a:gd name="connsiteY6" fmla="*/ 323386 h 446049"/>
              <a:gd name="connsiteX7" fmla="*/ 133815 w 3668751"/>
              <a:gd name="connsiteY7" fmla="*/ 367991 h 446049"/>
              <a:gd name="connsiteX8" fmla="*/ 200722 w 3668751"/>
              <a:gd name="connsiteY8" fmla="*/ 401444 h 446049"/>
              <a:gd name="connsiteX9" fmla="*/ 234176 w 3668751"/>
              <a:gd name="connsiteY9" fmla="*/ 412595 h 446049"/>
              <a:gd name="connsiteX10" fmla="*/ 423747 w 3668751"/>
              <a:gd name="connsiteY10" fmla="*/ 446049 h 446049"/>
              <a:gd name="connsiteX11" fmla="*/ 1070517 w 3668751"/>
              <a:gd name="connsiteY11" fmla="*/ 434898 h 446049"/>
              <a:gd name="connsiteX12" fmla="*/ 1538869 w 3668751"/>
              <a:gd name="connsiteY12" fmla="*/ 423747 h 446049"/>
              <a:gd name="connsiteX13" fmla="*/ 2720898 w 3668751"/>
              <a:gd name="connsiteY13" fmla="*/ 412595 h 446049"/>
              <a:gd name="connsiteX14" fmla="*/ 2776654 w 3668751"/>
              <a:gd name="connsiteY14" fmla="*/ 401444 h 446049"/>
              <a:gd name="connsiteX15" fmla="*/ 2854712 w 3668751"/>
              <a:gd name="connsiteY15" fmla="*/ 390293 h 446049"/>
              <a:gd name="connsiteX16" fmla="*/ 3010830 w 3668751"/>
              <a:gd name="connsiteY16" fmla="*/ 345688 h 446049"/>
              <a:gd name="connsiteX17" fmla="*/ 3055434 w 3668751"/>
              <a:gd name="connsiteY17" fmla="*/ 334537 h 446049"/>
              <a:gd name="connsiteX18" fmla="*/ 3133493 w 3668751"/>
              <a:gd name="connsiteY18" fmla="*/ 301083 h 446049"/>
              <a:gd name="connsiteX19" fmla="*/ 3222703 w 3668751"/>
              <a:gd name="connsiteY19" fmla="*/ 256478 h 446049"/>
              <a:gd name="connsiteX20" fmla="*/ 3278459 w 3668751"/>
              <a:gd name="connsiteY20" fmla="*/ 234176 h 446049"/>
              <a:gd name="connsiteX21" fmla="*/ 3323064 w 3668751"/>
              <a:gd name="connsiteY21" fmla="*/ 211873 h 446049"/>
              <a:gd name="connsiteX22" fmla="*/ 3389971 w 3668751"/>
              <a:gd name="connsiteY22" fmla="*/ 189571 h 446049"/>
              <a:gd name="connsiteX23" fmla="*/ 3490332 w 3668751"/>
              <a:gd name="connsiteY23" fmla="*/ 156117 h 446049"/>
              <a:gd name="connsiteX24" fmla="*/ 3579542 w 3668751"/>
              <a:gd name="connsiteY24" fmla="*/ 122664 h 446049"/>
              <a:gd name="connsiteX25" fmla="*/ 3668751 w 3668751"/>
              <a:gd name="connsiteY25" fmla="*/ 100361 h 446049"/>
              <a:gd name="connsiteX26" fmla="*/ 3624147 w 3668751"/>
              <a:gd name="connsiteY26" fmla="*/ 89210 h 446049"/>
              <a:gd name="connsiteX27" fmla="*/ 3423425 w 3668751"/>
              <a:gd name="connsiteY27" fmla="*/ 66908 h 446049"/>
              <a:gd name="connsiteX28" fmla="*/ 3200400 w 3668751"/>
              <a:gd name="connsiteY28" fmla="*/ 55756 h 446049"/>
              <a:gd name="connsiteX29" fmla="*/ 2330605 w 3668751"/>
              <a:gd name="connsiteY29" fmla="*/ 66908 h 446049"/>
              <a:gd name="connsiteX30" fmla="*/ 2085278 w 3668751"/>
              <a:gd name="connsiteY30" fmla="*/ 89210 h 446049"/>
              <a:gd name="connsiteX31" fmla="*/ 1929161 w 3668751"/>
              <a:gd name="connsiteY31" fmla="*/ 100361 h 446049"/>
              <a:gd name="connsiteX32" fmla="*/ 1438508 w 3668751"/>
              <a:gd name="connsiteY32" fmla="*/ 78059 h 446049"/>
              <a:gd name="connsiteX33" fmla="*/ 1360449 w 3668751"/>
              <a:gd name="connsiteY33" fmla="*/ 55756 h 446049"/>
              <a:gd name="connsiteX34" fmla="*/ 1271239 w 3668751"/>
              <a:gd name="connsiteY34" fmla="*/ 44605 h 446049"/>
              <a:gd name="connsiteX35" fmla="*/ 1182030 w 3668751"/>
              <a:gd name="connsiteY35" fmla="*/ 22303 h 446049"/>
              <a:gd name="connsiteX36" fmla="*/ 1148576 w 3668751"/>
              <a:gd name="connsiteY36" fmla="*/ 11152 h 446049"/>
              <a:gd name="connsiteX37" fmla="*/ 1103971 w 3668751"/>
              <a:gd name="connsiteY37" fmla="*/ 0 h 446049"/>
              <a:gd name="connsiteX38" fmla="*/ 680225 w 3668751"/>
              <a:gd name="connsiteY38" fmla="*/ 11152 h 446049"/>
              <a:gd name="connsiteX39" fmla="*/ 613317 w 3668751"/>
              <a:gd name="connsiteY39" fmla="*/ 22303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8751" h="446049">
                <a:moveTo>
                  <a:pt x="791737" y="33454"/>
                </a:moveTo>
                <a:cubicBezTo>
                  <a:pt x="765717" y="37171"/>
                  <a:pt x="739948" y="43758"/>
                  <a:pt x="713678" y="44605"/>
                </a:cubicBezTo>
                <a:cubicBezTo>
                  <a:pt x="509312" y="51197"/>
                  <a:pt x="304724" y="49055"/>
                  <a:pt x="100361" y="55756"/>
                </a:cubicBezTo>
                <a:cubicBezTo>
                  <a:pt x="77763" y="56497"/>
                  <a:pt x="55526" y="62003"/>
                  <a:pt x="33454" y="66908"/>
                </a:cubicBezTo>
                <a:cubicBezTo>
                  <a:pt x="21979" y="69458"/>
                  <a:pt x="11151" y="74342"/>
                  <a:pt x="0" y="78059"/>
                </a:cubicBezTo>
                <a:cubicBezTo>
                  <a:pt x="3717" y="137532"/>
                  <a:pt x="-6917" y="199694"/>
                  <a:pt x="11151" y="256478"/>
                </a:cubicBezTo>
                <a:cubicBezTo>
                  <a:pt x="20714" y="286534"/>
                  <a:pt x="60563" y="297143"/>
                  <a:pt x="78059" y="323386"/>
                </a:cubicBezTo>
                <a:cubicBezTo>
                  <a:pt x="112421" y="374929"/>
                  <a:pt x="82788" y="345312"/>
                  <a:pt x="133815" y="367991"/>
                </a:cubicBezTo>
                <a:cubicBezTo>
                  <a:pt x="156601" y="378118"/>
                  <a:pt x="177936" y="391317"/>
                  <a:pt x="200722" y="401444"/>
                </a:cubicBezTo>
                <a:cubicBezTo>
                  <a:pt x="211463" y="406218"/>
                  <a:pt x="222836" y="409502"/>
                  <a:pt x="234176" y="412595"/>
                </a:cubicBezTo>
                <a:cubicBezTo>
                  <a:pt x="338907" y="441158"/>
                  <a:pt x="311736" y="433604"/>
                  <a:pt x="423747" y="446049"/>
                </a:cubicBezTo>
                <a:lnTo>
                  <a:pt x="1070517" y="434898"/>
                </a:lnTo>
                <a:lnTo>
                  <a:pt x="1538869" y="423747"/>
                </a:lnTo>
                <a:lnTo>
                  <a:pt x="2720898" y="412595"/>
                </a:lnTo>
                <a:cubicBezTo>
                  <a:pt x="2739483" y="408878"/>
                  <a:pt x="2757958" y="404560"/>
                  <a:pt x="2776654" y="401444"/>
                </a:cubicBezTo>
                <a:cubicBezTo>
                  <a:pt x="2802580" y="397123"/>
                  <a:pt x="2828939" y="395448"/>
                  <a:pt x="2854712" y="390293"/>
                </a:cubicBezTo>
                <a:cubicBezTo>
                  <a:pt x="3063306" y="348575"/>
                  <a:pt x="2840772" y="388203"/>
                  <a:pt x="3010830" y="345688"/>
                </a:cubicBezTo>
                <a:lnTo>
                  <a:pt x="3055434" y="334537"/>
                </a:lnTo>
                <a:cubicBezTo>
                  <a:pt x="3135223" y="281343"/>
                  <a:pt x="3037482" y="341087"/>
                  <a:pt x="3133493" y="301083"/>
                </a:cubicBezTo>
                <a:cubicBezTo>
                  <a:pt x="3164182" y="288296"/>
                  <a:pt x="3191834" y="268825"/>
                  <a:pt x="3222703" y="256478"/>
                </a:cubicBezTo>
                <a:cubicBezTo>
                  <a:pt x="3241288" y="249044"/>
                  <a:pt x="3260167" y="242306"/>
                  <a:pt x="3278459" y="234176"/>
                </a:cubicBezTo>
                <a:cubicBezTo>
                  <a:pt x="3293650" y="227425"/>
                  <a:pt x="3307630" y="218047"/>
                  <a:pt x="3323064" y="211873"/>
                </a:cubicBezTo>
                <a:cubicBezTo>
                  <a:pt x="3344891" y="203142"/>
                  <a:pt x="3367669" y="197005"/>
                  <a:pt x="3389971" y="189571"/>
                </a:cubicBezTo>
                <a:lnTo>
                  <a:pt x="3490332" y="156117"/>
                </a:lnTo>
                <a:cubicBezTo>
                  <a:pt x="3507389" y="149294"/>
                  <a:pt x="3556232" y="128491"/>
                  <a:pt x="3579542" y="122664"/>
                </a:cubicBezTo>
                <a:lnTo>
                  <a:pt x="3668751" y="100361"/>
                </a:lnTo>
                <a:cubicBezTo>
                  <a:pt x="3653883" y="96644"/>
                  <a:pt x="3639175" y="92216"/>
                  <a:pt x="3624147" y="89210"/>
                </a:cubicBezTo>
                <a:cubicBezTo>
                  <a:pt x="3551979" y="74777"/>
                  <a:pt x="3502783" y="71868"/>
                  <a:pt x="3423425" y="66908"/>
                </a:cubicBezTo>
                <a:cubicBezTo>
                  <a:pt x="3349135" y="62265"/>
                  <a:pt x="3274742" y="59473"/>
                  <a:pt x="3200400" y="55756"/>
                </a:cubicBezTo>
                <a:lnTo>
                  <a:pt x="2330605" y="66908"/>
                </a:lnTo>
                <a:cubicBezTo>
                  <a:pt x="2072492" y="72459"/>
                  <a:pt x="2249050" y="73613"/>
                  <a:pt x="2085278" y="89210"/>
                </a:cubicBezTo>
                <a:cubicBezTo>
                  <a:pt x="2033341" y="94156"/>
                  <a:pt x="1981200" y="96644"/>
                  <a:pt x="1929161" y="100361"/>
                </a:cubicBezTo>
                <a:cubicBezTo>
                  <a:pt x="1821526" y="97099"/>
                  <a:pt x="1582555" y="97265"/>
                  <a:pt x="1438508" y="78059"/>
                </a:cubicBezTo>
                <a:cubicBezTo>
                  <a:pt x="1321707" y="62486"/>
                  <a:pt x="1455069" y="72960"/>
                  <a:pt x="1360449" y="55756"/>
                </a:cubicBezTo>
                <a:cubicBezTo>
                  <a:pt x="1330964" y="50395"/>
                  <a:pt x="1300976" y="48322"/>
                  <a:pt x="1271239" y="44605"/>
                </a:cubicBezTo>
                <a:cubicBezTo>
                  <a:pt x="1194772" y="19116"/>
                  <a:pt x="1289677" y="49214"/>
                  <a:pt x="1182030" y="22303"/>
                </a:cubicBezTo>
                <a:cubicBezTo>
                  <a:pt x="1170626" y="19452"/>
                  <a:pt x="1159878" y="14381"/>
                  <a:pt x="1148576" y="11152"/>
                </a:cubicBezTo>
                <a:cubicBezTo>
                  <a:pt x="1133840" y="6942"/>
                  <a:pt x="1118839" y="3717"/>
                  <a:pt x="1103971" y="0"/>
                </a:cubicBezTo>
                <a:cubicBezTo>
                  <a:pt x="962722" y="3717"/>
                  <a:pt x="821370" y="4587"/>
                  <a:pt x="680225" y="11152"/>
                </a:cubicBezTo>
                <a:cubicBezTo>
                  <a:pt x="424811" y="23032"/>
                  <a:pt x="681866" y="22303"/>
                  <a:pt x="613317" y="223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92139-1E67-6E8A-5150-978280C8A1FC}"/>
              </a:ext>
            </a:extLst>
          </p:cNvPr>
          <p:cNvSpPr txBox="1"/>
          <p:nvPr/>
        </p:nvSpPr>
        <p:spPr>
          <a:xfrm>
            <a:off x="2910806" y="5352585"/>
            <a:ext cx="637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做成一个button</a:t>
            </a:r>
            <a:r>
              <a:rPr lang="zh-CN" altLang="en-US" dirty="0"/>
              <a:t> “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This Project</a:t>
            </a:r>
            <a:r>
              <a:rPr lang="zh-CN" altLang="en-US" dirty="0"/>
              <a:t>”</a:t>
            </a:r>
            <a:r>
              <a:rPr lang="en-AU" altLang="zh-CN" dirty="0"/>
              <a:t>, </a:t>
            </a:r>
            <a:r>
              <a:rPr lang="zh-CN" altLang="en-AU" dirty="0"/>
              <a:t>离</a:t>
            </a:r>
            <a:r>
              <a:rPr lang="en-US" altLang="zh-CN" dirty="0"/>
              <a:t>Settings</a:t>
            </a:r>
            <a:r>
              <a:rPr lang="zh-CN" altLang="en-US" dirty="0"/>
              <a:t>空开一些距离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0B979-ADF1-4F01-8A5E-1186CF70EDAB}"/>
              </a:ext>
            </a:extLst>
          </p:cNvPr>
          <p:cNvSpPr txBox="1"/>
          <p:nvPr/>
        </p:nvSpPr>
        <p:spPr>
          <a:xfrm>
            <a:off x="2982302" y="1181358"/>
            <a:ext cx="862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点进项目或部署后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Dashboard &gt; Project Details or Dashboard &gt; Deployment Details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D561D-8C42-F4EE-9945-1656EE22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8" y="180468"/>
            <a:ext cx="4716966" cy="304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EE0DF-FF42-A5C9-E99F-3DF962BF095D}"/>
              </a:ext>
            </a:extLst>
          </p:cNvPr>
          <p:cNvSpPr txBox="1"/>
          <p:nvPr/>
        </p:nvSpPr>
        <p:spPr>
          <a:xfrm>
            <a:off x="3429001" y="2174487"/>
            <a:ext cx="917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鼠标移到visibilit下拉框</a:t>
            </a:r>
            <a:r>
              <a:rPr lang="zh-CN" altLang="en-US" dirty="0"/>
              <a:t>，下拉箭头变成</a:t>
            </a:r>
            <a:r>
              <a:rPr lang="en-US" altLang="zh-CN" dirty="0"/>
              <a:t>x</a:t>
            </a:r>
            <a:r>
              <a:rPr lang="zh-CN" altLang="en-US" dirty="0"/>
              <a:t>，点击后会出现反馈</a:t>
            </a:r>
            <a:r>
              <a:rPr lang="en-US" altLang="zh-CN" dirty="0"/>
              <a:t>Update visibility successfully</a:t>
            </a:r>
          </a:p>
          <a:p>
            <a:r>
              <a:rPr lang="zh-CN" altLang="en-US" dirty="0"/>
              <a:t>下拉框会短暂先生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AU" altLang="zh-CN" dirty="0"/>
              <a:t>a visibility</a:t>
            </a:r>
            <a:r>
              <a:rPr lang="zh-CN" altLang="en-AU" dirty="0"/>
              <a:t>，</a:t>
            </a:r>
            <a:r>
              <a:rPr lang="zh-CN" altLang="en-US" dirty="0"/>
              <a:t>然后恢复原先</a:t>
            </a:r>
            <a:r>
              <a:rPr lang="en-US" altLang="zh-CN" dirty="0"/>
              <a:t>visibility.</a:t>
            </a:r>
            <a:endParaRPr lang="en-AU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9E3CF-6415-5149-A0E5-E610DE6A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03" y="3024495"/>
            <a:ext cx="6075556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5900</TotalTime>
  <Words>295</Words>
  <Application>Microsoft Macintosh PowerPoint</Application>
  <PresentationFormat>Widescreen</PresentationFormat>
  <Paragraphs>38</Paragraphs>
  <Slides>12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UGAiForge  Acceptance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Xing, Zhenchang (Data61, Eveleigh)</dc:creator>
  <cp:lastModifiedBy>Xing, Zhenchang (Data61, Eveleigh)</cp:lastModifiedBy>
  <cp:revision>15</cp:revision>
  <dcterms:created xsi:type="dcterms:W3CDTF">2025-04-02T22:39:00Z</dcterms:created>
  <dcterms:modified xsi:type="dcterms:W3CDTF">2025-04-14T06:34:33Z</dcterms:modified>
</cp:coreProperties>
</file>